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27"/>
  </p:notesMasterIdLst>
  <p:sldIdLst>
    <p:sldId id="256" r:id="rId2"/>
    <p:sldId id="257" r:id="rId3"/>
    <p:sldId id="258" r:id="rId4"/>
    <p:sldId id="261" r:id="rId5"/>
    <p:sldId id="259" r:id="rId6"/>
    <p:sldId id="260" r:id="rId7"/>
    <p:sldId id="262" r:id="rId8"/>
    <p:sldId id="263" r:id="rId9"/>
    <p:sldId id="264" r:id="rId10"/>
    <p:sldId id="269" r:id="rId11"/>
    <p:sldId id="268" r:id="rId12"/>
    <p:sldId id="265" r:id="rId13"/>
    <p:sldId id="271" r:id="rId14"/>
    <p:sldId id="272" r:id="rId15"/>
    <p:sldId id="274" r:id="rId16"/>
    <p:sldId id="275" r:id="rId17"/>
    <p:sldId id="266" r:id="rId18"/>
    <p:sldId id="284" r:id="rId19"/>
    <p:sldId id="285" r:id="rId20"/>
    <p:sldId id="282"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6" autoAdjust="0"/>
    <p:restoredTop sz="69241" autoAdjust="0"/>
  </p:normalViewPr>
  <p:slideViewPr>
    <p:cSldViewPr snapToGrid="0">
      <p:cViewPr varScale="1">
        <p:scale>
          <a:sx n="44" d="100"/>
          <a:sy n="44" d="100"/>
        </p:scale>
        <p:origin x="91" y="3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5">
        <a:alpha val="0"/>
      </a:schemeClr>
    </dgm:fillClrLst>
    <dgm:linClrLst meth="repeat">
      <a:schemeClr val="accent5">
        <a:alpha val="0"/>
      </a:schemeClr>
    </dgm:linClrLst>
    <dgm:effectClrLst/>
    <dgm:txLinClrLst/>
    <dgm:txFillClrLst>
      <a:schemeClr val="accent5"/>
      <a:schemeClr val="accent6"/>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2C75A6-F968-4BD8-822F-D0965E0464B0}"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6D1C30AE-F730-49BE-ABF3-02FFC248242D}">
      <dgm:prSet/>
      <dgm:spPr/>
      <dgm:t>
        <a:bodyPr/>
        <a:lstStyle/>
        <a:p>
          <a:r>
            <a:rPr lang="en-US"/>
            <a:t>Promoting</a:t>
          </a:r>
        </a:p>
      </dgm:t>
    </dgm:pt>
    <dgm:pt modelId="{CC30A1E7-6DCA-480F-A419-566800735D9B}" type="parTrans" cxnId="{5E5894D9-120C-4FE6-A9AE-5F127D44EDE0}">
      <dgm:prSet/>
      <dgm:spPr/>
      <dgm:t>
        <a:bodyPr/>
        <a:lstStyle/>
        <a:p>
          <a:endParaRPr lang="en-US"/>
        </a:p>
      </dgm:t>
    </dgm:pt>
    <dgm:pt modelId="{80A95968-8FDD-43ED-8D39-2CD8190468F3}" type="sibTrans" cxnId="{5E5894D9-120C-4FE6-A9AE-5F127D44EDE0}">
      <dgm:prSet/>
      <dgm:spPr/>
      <dgm:t>
        <a:bodyPr/>
        <a:lstStyle/>
        <a:p>
          <a:endParaRPr lang="en-US"/>
        </a:p>
      </dgm:t>
    </dgm:pt>
    <dgm:pt modelId="{07BEF83A-554C-476F-9DD8-3D3E51BB5D88}">
      <dgm:prSet/>
      <dgm:spPr/>
      <dgm:t>
        <a:bodyPr/>
        <a:lstStyle/>
        <a:p>
          <a:r>
            <a:rPr lang="en-US" dirty="0"/>
            <a:t>Promoting blood circulation</a:t>
          </a:r>
        </a:p>
      </dgm:t>
    </dgm:pt>
    <dgm:pt modelId="{7B6648F2-BDDC-40B2-B7C1-D2D4BD744C4D}" type="parTrans" cxnId="{6DFAAFBB-E48A-48BC-BA1C-52084806D161}">
      <dgm:prSet/>
      <dgm:spPr/>
      <dgm:t>
        <a:bodyPr/>
        <a:lstStyle/>
        <a:p>
          <a:endParaRPr lang="en-US"/>
        </a:p>
      </dgm:t>
    </dgm:pt>
    <dgm:pt modelId="{A4438940-5E68-43DD-943B-CF94E9E437DA}" type="sibTrans" cxnId="{6DFAAFBB-E48A-48BC-BA1C-52084806D161}">
      <dgm:prSet/>
      <dgm:spPr/>
      <dgm:t>
        <a:bodyPr/>
        <a:lstStyle/>
        <a:p>
          <a:endParaRPr lang="en-US"/>
        </a:p>
      </dgm:t>
    </dgm:pt>
    <dgm:pt modelId="{203827BB-0605-48FE-A2EA-A5DC99866A04}">
      <dgm:prSet/>
      <dgm:spPr/>
      <dgm:t>
        <a:bodyPr/>
        <a:lstStyle/>
        <a:p>
          <a:r>
            <a:rPr lang="en-US"/>
            <a:t>Toning</a:t>
          </a:r>
        </a:p>
      </dgm:t>
    </dgm:pt>
    <dgm:pt modelId="{358C4F33-0472-4B60-89AD-129B74F8E7F2}" type="parTrans" cxnId="{98F199C4-0569-439C-998C-4020B6FDE191}">
      <dgm:prSet/>
      <dgm:spPr/>
      <dgm:t>
        <a:bodyPr/>
        <a:lstStyle/>
        <a:p>
          <a:endParaRPr lang="en-US"/>
        </a:p>
      </dgm:t>
    </dgm:pt>
    <dgm:pt modelId="{3D11AB08-43F3-4073-B192-3ED92F5A598C}" type="sibTrans" cxnId="{98F199C4-0569-439C-998C-4020B6FDE191}">
      <dgm:prSet/>
      <dgm:spPr/>
      <dgm:t>
        <a:bodyPr/>
        <a:lstStyle/>
        <a:p>
          <a:endParaRPr lang="en-US"/>
        </a:p>
      </dgm:t>
    </dgm:pt>
    <dgm:pt modelId="{47815056-5007-468C-8B92-0A50054FA98F}">
      <dgm:prSet/>
      <dgm:spPr/>
      <dgm:t>
        <a:bodyPr/>
        <a:lstStyle/>
        <a:p>
          <a:r>
            <a:rPr lang="en-US"/>
            <a:t>Toning Muscles</a:t>
          </a:r>
        </a:p>
      </dgm:t>
    </dgm:pt>
    <dgm:pt modelId="{2C231911-08C7-4D5B-B2C0-F753B9E946C2}" type="parTrans" cxnId="{25EAE98A-B350-4AF0-B58F-771636712208}">
      <dgm:prSet/>
      <dgm:spPr/>
      <dgm:t>
        <a:bodyPr/>
        <a:lstStyle/>
        <a:p>
          <a:endParaRPr lang="en-US"/>
        </a:p>
      </dgm:t>
    </dgm:pt>
    <dgm:pt modelId="{1370AC55-9471-41AB-8D4B-E459BFCAB7F7}" type="sibTrans" cxnId="{25EAE98A-B350-4AF0-B58F-771636712208}">
      <dgm:prSet/>
      <dgm:spPr/>
      <dgm:t>
        <a:bodyPr/>
        <a:lstStyle/>
        <a:p>
          <a:endParaRPr lang="en-US"/>
        </a:p>
      </dgm:t>
    </dgm:pt>
    <dgm:pt modelId="{81F3B751-2D09-4F52-A19F-04F4A75742EC}">
      <dgm:prSet/>
      <dgm:spPr/>
      <dgm:t>
        <a:bodyPr/>
        <a:lstStyle/>
        <a:p>
          <a:r>
            <a:rPr lang="en-US"/>
            <a:t>Reducing</a:t>
          </a:r>
        </a:p>
      </dgm:t>
    </dgm:pt>
    <dgm:pt modelId="{8AC98D5D-E644-4917-8816-09DC28BBE5FC}" type="parTrans" cxnId="{BFEC6682-E753-4465-A816-A02F0DD29F38}">
      <dgm:prSet/>
      <dgm:spPr/>
      <dgm:t>
        <a:bodyPr/>
        <a:lstStyle/>
        <a:p>
          <a:endParaRPr lang="en-US"/>
        </a:p>
      </dgm:t>
    </dgm:pt>
    <dgm:pt modelId="{5343B445-077E-4821-9253-AB85218C0318}" type="sibTrans" cxnId="{BFEC6682-E753-4465-A816-A02F0DD29F38}">
      <dgm:prSet/>
      <dgm:spPr/>
      <dgm:t>
        <a:bodyPr/>
        <a:lstStyle/>
        <a:p>
          <a:endParaRPr lang="en-US"/>
        </a:p>
      </dgm:t>
    </dgm:pt>
    <dgm:pt modelId="{269F2877-221B-4F5E-8350-FFEB89B0CF16}">
      <dgm:prSet/>
      <dgm:spPr/>
      <dgm:t>
        <a:bodyPr/>
        <a:lstStyle/>
        <a:p>
          <a:r>
            <a:rPr lang="en-US"/>
            <a:t>Reducing Wrinkles</a:t>
          </a:r>
        </a:p>
      </dgm:t>
    </dgm:pt>
    <dgm:pt modelId="{F7FF26F1-B4F1-40CA-8551-35FEDC53CC64}" type="parTrans" cxnId="{CD715EBA-B3C1-486B-B5F9-3965DC107D27}">
      <dgm:prSet/>
      <dgm:spPr/>
      <dgm:t>
        <a:bodyPr/>
        <a:lstStyle/>
        <a:p>
          <a:endParaRPr lang="en-US"/>
        </a:p>
      </dgm:t>
    </dgm:pt>
    <dgm:pt modelId="{595142A2-FA9C-4D71-BCC3-A19B94DCE8E6}" type="sibTrans" cxnId="{CD715EBA-B3C1-486B-B5F9-3965DC107D27}">
      <dgm:prSet/>
      <dgm:spPr/>
      <dgm:t>
        <a:bodyPr/>
        <a:lstStyle/>
        <a:p>
          <a:endParaRPr lang="en-US"/>
        </a:p>
      </dgm:t>
    </dgm:pt>
    <dgm:pt modelId="{D06204FC-179E-4372-875D-62C205E60617}" type="pres">
      <dgm:prSet presAssocID="{BB2C75A6-F968-4BD8-822F-D0965E0464B0}" presName="vert0" presStyleCnt="0">
        <dgm:presLayoutVars>
          <dgm:dir/>
          <dgm:animOne val="branch"/>
          <dgm:animLvl val="lvl"/>
        </dgm:presLayoutVars>
      </dgm:prSet>
      <dgm:spPr/>
    </dgm:pt>
    <dgm:pt modelId="{302B7D67-6FDF-4E28-988A-8F645D1B38D4}" type="pres">
      <dgm:prSet presAssocID="{6D1C30AE-F730-49BE-ABF3-02FFC248242D}" presName="thickLine" presStyleLbl="alignNode1" presStyleIdx="0" presStyleCnt="3"/>
      <dgm:spPr/>
    </dgm:pt>
    <dgm:pt modelId="{29709C9D-CE9F-4A15-9842-40123C700AD8}" type="pres">
      <dgm:prSet presAssocID="{6D1C30AE-F730-49BE-ABF3-02FFC248242D}" presName="horz1" presStyleCnt="0"/>
      <dgm:spPr/>
    </dgm:pt>
    <dgm:pt modelId="{8F5A33F1-6E9D-43C1-BD3A-34C4E0A7EFBE}" type="pres">
      <dgm:prSet presAssocID="{6D1C30AE-F730-49BE-ABF3-02FFC248242D}" presName="tx1" presStyleLbl="revTx" presStyleIdx="0" presStyleCnt="6"/>
      <dgm:spPr/>
    </dgm:pt>
    <dgm:pt modelId="{3AB353D3-C264-4E46-A787-55D8043456DD}" type="pres">
      <dgm:prSet presAssocID="{6D1C30AE-F730-49BE-ABF3-02FFC248242D}" presName="vert1" presStyleCnt="0"/>
      <dgm:spPr/>
    </dgm:pt>
    <dgm:pt modelId="{E17D306A-D255-4831-B876-3CE2D0F410B5}" type="pres">
      <dgm:prSet presAssocID="{07BEF83A-554C-476F-9DD8-3D3E51BB5D88}" presName="vertSpace2a" presStyleCnt="0"/>
      <dgm:spPr/>
    </dgm:pt>
    <dgm:pt modelId="{01173892-00CF-402D-86FA-4A5371CE3721}" type="pres">
      <dgm:prSet presAssocID="{07BEF83A-554C-476F-9DD8-3D3E51BB5D88}" presName="horz2" presStyleCnt="0"/>
      <dgm:spPr/>
    </dgm:pt>
    <dgm:pt modelId="{58EFBC68-AF4A-43DC-9007-5DADC57EB204}" type="pres">
      <dgm:prSet presAssocID="{07BEF83A-554C-476F-9DD8-3D3E51BB5D88}" presName="horzSpace2" presStyleCnt="0"/>
      <dgm:spPr/>
    </dgm:pt>
    <dgm:pt modelId="{CAA17FCB-F3A6-4CF5-A83A-BE7BAD89BAF1}" type="pres">
      <dgm:prSet presAssocID="{07BEF83A-554C-476F-9DD8-3D3E51BB5D88}" presName="tx2" presStyleLbl="revTx" presStyleIdx="1" presStyleCnt="6"/>
      <dgm:spPr/>
    </dgm:pt>
    <dgm:pt modelId="{036894F3-17EA-4D3A-8889-EFF0AB490328}" type="pres">
      <dgm:prSet presAssocID="{07BEF83A-554C-476F-9DD8-3D3E51BB5D88}" presName="vert2" presStyleCnt="0"/>
      <dgm:spPr/>
    </dgm:pt>
    <dgm:pt modelId="{42C3CEE7-7BCD-4ACF-B073-827B5FFB1A2E}" type="pres">
      <dgm:prSet presAssocID="{07BEF83A-554C-476F-9DD8-3D3E51BB5D88}" presName="thinLine2b" presStyleLbl="callout" presStyleIdx="0" presStyleCnt="3"/>
      <dgm:spPr/>
    </dgm:pt>
    <dgm:pt modelId="{63FCF0E2-3982-4AF2-98B5-7601B0706461}" type="pres">
      <dgm:prSet presAssocID="{07BEF83A-554C-476F-9DD8-3D3E51BB5D88}" presName="vertSpace2b" presStyleCnt="0"/>
      <dgm:spPr/>
    </dgm:pt>
    <dgm:pt modelId="{9317981D-DFFE-461B-9193-2F7E00062298}" type="pres">
      <dgm:prSet presAssocID="{203827BB-0605-48FE-A2EA-A5DC99866A04}" presName="thickLine" presStyleLbl="alignNode1" presStyleIdx="1" presStyleCnt="3"/>
      <dgm:spPr/>
    </dgm:pt>
    <dgm:pt modelId="{9F971216-A874-46EA-871A-0B4CAF09F792}" type="pres">
      <dgm:prSet presAssocID="{203827BB-0605-48FE-A2EA-A5DC99866A04}" presName="horz1" presStyleCnt="0"/>
      <dgm:spPr/>
    </dgm:pt>
    <dgm:pt modelId="{04942C1E-9C77-4871-AD06-679C3F898083}" type="pres">
      <dgm:prSet presAssocID="{203827BB-0605-48FE-A2EA-A5DC99866A04}" presName="tx1" presStyleLbl="revTx" presStyleIdx="2" presStyleCnt="6"/>
      <dgm:spPr/>
    </dgm:pt>
    <dgm:pt modelId="{FCD949AA-C480-4D41-B079-4F0572CB3528}" type="pres">
      <dgm:prSet presAssocID="{203827BB-0605-48FE-A2EA-A5DC99866A04}" presName="vert1" presStyleCnt="0"/>
      <dgm:spPr/>
    </dgm:pt>
    <dgm:pt modelId="{0A984D3F-530B-4F02-88D9-A6CFF2AD5CFB}" type="pres">
      <dgm:prSet presAssocID="{47815056-5007-468C-8B92-0A50054FA98F}" presName="vertSpace2a" presStyleCnt="0"/>
      <dgm:spPr/>
    </dgm:pt>
    <dgm:pt modelId="{094FA710-FE05-4D53-AF8C-7AF671DC46AC}" type="pres">
      <dgm:prSet presAssocID="{47815056-5007-468C-8B92-0A50054FA98F}" presName="horz2" presStyleCnt="0"/>
      <dgm:spPr/>
    </dgm:pt>
    <dgm:pt modelId="{03255F42-D1F4-42D5-8707-4F826DF38290}" type="pres">
      <dgm:prSet presAssocID="{47815056-5007-468C-8B92-0A50054FA98F}" presName="horzSpace2" presStyleCnt="0"/>
      <dgm:spPr/>
    </dgm:pt>
    <dgm:pt modelId="{1B407B9A-3B0B-4E40-A83E-412AE6C4A06A}" type="pres">
      <dgm:prSet presAssocID="{47815056-5007-468C-8B92-0A50054FA98F}" presName="tx2" presStyleLbl="revTx" presStyleIdx="3" presStyleCnt="6"/>
      <dgm:spPr/>
    </dgm:pt>
    <dgm:pt modelId="{E1CF09C6-4865-4C9D-A333-61872E37BED1}" type="pres">
      <dgm:prSet presAssocID="{47815056-5007-468C-8B92-0A50054FA98F}" presName="vert2" presStyleCnt="0"/>
      <dgm:spPr/>
    </dgm:pt>
    <dgm:pt modelId="{C4A2677A-A556-49D5-AC55-0D65116776FF}" type="pres">
      <dgm:prSet presAssocID="{47815056-5007-468C-8B92-0A50054FA98F}" presName="thinLine2b" presStyleLbl="callout" presStyleIdx="1" presStyleCnt="3"/>
      <dgm:spPr/>
    </dgm:pt>
    <dgm:pt modelId="{00C1CD3C-9FA0-422B-BDAF-D878F7A13EC8}" type="pres">
      <dgm:prSet presAssocID="{47815056-5007-468C-8B92-0A50054FA98F}" presName="vertSpace2b" presStyleCnt="0"/>
      <dgm:spPr/>
    </dgm:pt>
    <dgm:pt modelId="{E9012C28-1270-4C1D-9791-2D8A852A1EFD}" type="pres">
      <dgm:prSet presAssocID="{81F3B751-2D09-4F52-A19F-04F4A75742EC}" presName="thickLine" presStyleLbl="alignNode1" presStyleIdx="2" presStyleCnt="3"/>
      <dgm:spPr/>
    </dgm:pt>
    <dgm:pt modelId="{2789959E-440B-42FE-9745-8D95BE6A3D34}" type="pres">
      <dgm:prSet presAssocID="{81F3B751-2D09-4F52-A19F-04F4A75742EC}" presName="horz1" presStyleCnt="0"/>
      <dgm:spPr/>
    </dgm:pt>
    <dgm:pt modelId="{F5D3BB97-5DA7-484A-8E12-2F29B43C8C85}" type="pres">
      <dgm:prSet presAssocID="{81F3B751-2D09-4F52-A19F-04F4A75742EC}" presName="tx1" presStyleLbl="revTx" presStyleIdx="4" presStyleCnt="6"/>
      <dgm:spPr/>
    </dgm:pt>
    <dgm:pt modelId="{9A1816BF-CAC3-4EE6-ACD1-0F13AC48E680}" type="pres">
      <dgm:prSet presAssocID="{81F3B751-2D09-4F52-A19F-04F4A75742EC}" presName="vert1" presStyleCnt="0"/>
      <dgm:spPr/>
    </dgm:pt>
    <dgm:pt modelId="{CA17AA61-9E74-42AE-B37E-8A09CF244CC4}" type="pres">
      <dgm:prSet presAssocID="{269F2877-221B-4F5E-8350-FFEB89B0CF16}" presName="vertSpace2a" presStyleCnt="0"/>
      <dgm:spPr/>
    </dgm:pt>
    <dgm:pt modelId="{F18D66EC-C0E9-4FD3-96C8-7E143FCEABDA}" type="pres">
      <dgm:prSet presAssocID="{269F2877-221B-4F5E-8350-FFEB89B0CF16}" presName="horz2" presStyleCnt="0"/>
      <dgm:spPr/>
    </dgm:pt>
    <dgm:pt modelId="{A8FA90D1-477E-450C-892C-A1A5FBAB221A}" type="pres">
      <dgm:prSet presAssocID="{269F2877-221B-4F5E-8350-FFEB89B0CF16}" presName="horzSpace2" presStyleCnt="0"/>
      <dgm:spPr/>
    </dgm:pt>
    <dgm:pt modelId="{FC993E0F-6074-4A04-B52C-9AA58E588A34}" type="pres">
      <dgm:prSet presAssocID="{269F2877-221B-4F5E-8350-FFEB89B0CF16}" presName="tx2" presStyleLbl="revTx" presStyleIdx="5" presStyleCnt="6"/>
      <dgm:spPr/>
    </dgm:pt>
    <dgm:pt modelId="{23FD6293-C72C-4090-A462-71BDAD75AF99}" type="pres">
      <dgm:prSet presAssocID="{269F2877-221B-4F5E-8350-FFEB89B0CF16}" presName="vert2" presStyleCnt="0"/>
      <dgm:spPr/>
    </dgm:pt>
    <dgm:pt modelId="{203834F3-2EDC-487E-AB5D-0064C6EB9BFC}" type="pres">
      <dgm:prSet presAssocID="{269F2877-221B-4F5E-8350-FFEB89B0CF16}" presName="thinLine2b" presStyleLbl="callout" presStyleIdx="2" presStyleCnt="3"/>
      <dgm:spPr/>
    </dgm:pt>
    <dgm:pt modelId="{235FBE5E-3356-4BE0-AFA8-997271688F46}" type="pres">
      <dgm:prSet presAssocID="{269F2877-221B-4F5E-8350-FFEB89B0CF16}" presName="vertSpace2b" presStyleCnt="0"/>
      <dgm:spPr/>
    </dgm:pt>
  </dgm:ptLst>
  <dgm:cxnLst>
    <dgm:cxn modelId="{DD0B7D49-3924-45A0-9E1E-ADF0A4386CC7}" type="presOf" srcId="{6D1C30AE-F730-49BE-ABF3-02FFC248242D}" destId="{8F5A33F1-6E9D-43C1-BD3A-34C4E0A7EFBE}" srcOrd="0" destOrd="0" presId="urn:microsoft.com/office/officeart/2008/layout/LinedList"/>
    <dgm:cxn modelId="{9C5EF97D-3FD5-468A-B058-198DF70E891F}" type="presOf" srcId="{07BEF83A-554C-476F-9DD8-3D3E51BB5D88}" destId="{CAA17FCB-F3A6-4CF5-A83A-BE7BAD89BAF1}" srcOrd="0" destOrd="0" presId="urn:microsoft.com/office/officeart/2008/layout/LinedList"/>
    <dgm:cxn modelId="{BFEC6682-E753-4465-A816-A02F0DD29F38}" srcId="{BB2C75A6-F968-4BD8-822F-D0965E0464B0}" destId="{81F3B751-2D09-4F52-A19F-04F4A75742EC}" srcOrd="2" destOrd="0" parTransId="{8AC98D5D-E644-4917-8816-09DC28BBE5FC}" sibTransId="{5343B445-077E-4821-9253-AB85218C0318}"/>
    <dgm:cxn modelId="{25EAE98A-B350-4AF0-B58F-771636712208}" srcId="{203827BB-0605-48FE-A2EA-A5DC99866A04}" destId="{47815056-5007-468C-8B92-0A50054FA98F}" srcOrd="0" destOrd="0" parTransId="{2C231911-08C7-4D5B-B2C0-F753B9E946C2}" sibTransId="{1370AC55-9471-41AB-8D4B-E459BFCAB7F7}"/>
    <dgm:cxn modelId="{C702E98C-2896-44B0-A5BC-920E37533835}" type="presOf" srcId="{81F3B751-2D09-4F52-A19F-04F4A75742EC}" destId="{F5D3BB97-5DA7-484A-8E12-2F29B43C8C85}" srcOrd="0" destOrd="0" presId="urn:microsoft.com/office/officeart/2008/layout/LinedList"/>
    <dgm:cxn modelId="{B30537B9-E74E-4079-97F9-E681F071395D}" type="presOf" srcId="{269F2877-221B-4F5E-8350-FFEB89B0CF16}" destId="{FC993E0F-6074-4A04-B52C-9AA58E588A34}" srcOrd="0" destOrd="0" presId="urn:microsoft.com/office/officeart/2008/layout/LinedList"/>
    <dgm:cxn modelId="{CD715EBA-B3C1-486B-B5F9-3965DC107D27}" srcId="{81F3B751-2D09-4F52-A19F-04F4A75742EC}" destId="{269F2877-221B-4F5E-8350-FFEB89B0CF16}" srcOrd="0" destOrd="0" parTransId="{F7FF26F1-B4F1-40CA-8551-35FEDC53CC64}" sibTransId="{595142A2-FA9C-4D71-BCC3-A19B94DCE8E6}"/>
    <dgm:cxn modelId="{6DFAAFBB-E48A-48BC-BA1C-52084806D161}" srcId="{6D1C30AE-F730-49BE-ABF3-02FFC248242D}" destId="{07BEF83A-554C-476F-9DD8-3D3E51BB5D88}" srcOrd="0" destOrd="0" parTransId="{7B6648F2-BDDC-40B2-B7C1-D2D4BD744C4D}" sibTransId="{A4438940-5E68-43DD-943B-CF94E9E437DA}"/>
    <dgm:cxn modelId="{98F199C4-0569-439C-998C-4020B6FDE191}" srcId="{BB2C75A6-F968-4BD8-822F-D0965E0464B0}" destId="{203827BB-0605-48FE-A2EA-A5DC99866A04}" srcOrd="1" destOrd="0" parTransId="{358C4F33-0472-4B60-89AD-129B74F8E7F2}" sibTransId="{3D11AB08-43F3-4073-B192-3ED92F5A598C}"/>
    <dgm:cxn modelId="{9F6DF1C5-980F-47CF-99C6-0379DFA17698}" type="presOf" srcId="{BB2C75A6-F968-4BD8-822F-D0965E0464B0}" destId="{D06204FC-179E-4372-875D-62C205E60617}" srcOrd="0" destOrd="0" presId="urn:microsoft.com/office/officeart/2008/layout/LinedList"/>
    <dgm:cxn modelId="{5E5894D9-120C-4FE6-A9AE-5F127D44EDE0}" srcId="{BB2C75A6-F968-4BD8-822F-D0965E0464B0}" destId="{6D1C30AE-F730-49BE-ABF3-02FFC248242D}" srcOrd="0" destOrd="0" parTransId="{CC30A1E7-6DCA-480F-A419-566800735D9B}" sibTransId="{80A95968-8FDD-43ED-8D39-2CD8190468F3}"/>
    <dgm:cxn modelId="{B01B97DA-EFAF-4512-8B94-1BA992B6A829}" type="presOf" srcId="{203827BB-0605-48FE-A2EA-A5DC99866A04}" destId="{04942C1E-9C77-4871-AD06-679C3F898083}" srcOrd="0" destOrd="0" presId="urn:microsoft.com/office/officeart/2008/layout/LinedList"/>
    <dgm:cxn modelId="{DA6464EC-6E55-4E3F-B689-93D70518FD43}" type="presOf" srcId="{47815056-5007-468C-8B92-0A50054FA98F}" destId="{1B407B9A-3B0B-4E40-A83E-412AE6C4A06A}" srcOrd="0" destOrd="0" presId="urn:microsoft.com/office/officeart/2008/layout/LinedList"/>
    <dgm:cxn modelId="{FCD8C813-D28E-4E84-87C7-D3F03A1E9EE2}" type="presParOf" srcId="{D06204FC-179E-4372-875D-62C205E60617}" destId="{302B7D67-6FDF-4E28-988A-8F645D1B38D4}" srcOrd="0" destOrd="0" presId="urn:microsoft.com/office/officeart/2008/layout/LinedList"/>
    <dgm:cxn modelId="{7D2F4762-25F4-4BE9-B02D-12808507F151}" type="presParOf" srcId="{D06204FC-179E-4372-875D-62C205E60617}" destId="{29709C9D-CE9F-4A15-9842-40123C700AD8}" srcOrd="1" destOrd="0" presId="urn:microsoft.com/office/officeart/2008/layout/LinedList"/>
    <dgm:cxn modelId="{96B13C3C-023E-4A7A-A250-4CB44AE8283F}" type="presParOf" srcId="{29709C9D-CE9F-4A15-9842-40123C700AD8}" destId="{8F5A33F1-6E9D-43C1-BD3A-34C4E0A7EFBE}" srcOrd="0" destOrd="0" presId="urn:microsoft.com/office/officeart/2008/layout/LinedList"/>
    <dgm:cxn modelId="{A6ACD760-7195-4790-B2E8-C1C98B37CEA6}" type="presParOf" srcId="{29709C9D-CE9F-4A15-9842-40123C700AD8}" destId="{3AB353D3-C264-4E46-A787-55D8043456DD}" srcOrd="1" destOrd="0" presId="urn:microsoft.com/office/officeart/2008/layout/LinedList"/>
    <dgm:cxn modelId="{E260E89C-0F64-4ED5-A7B3-533CC8FA8A26}" type="presParOf" srcId="{3AB353D3-C264-4E46-A787-55D8043456DD}" destId="{E17D306A-D255-4831-B876-3CE2D0F410B5}" srcOrd="0" destOrd="0" presId="urn:microsoft.com/office/officeart/2008/layout/LinedList"/>
    <dgm:cxn modelId="{9E3FC1D6-66E6-4CC7-8441-7646E31A169B}" type="presParOf" srcId="{3AB353D3-C264-4E46-A787-55D8043456DD}" destId="{01173892-00CF-402D-86FA-4A5371CE3721}" srcOrd="1" destOrd="0" presId="urn:microsoft.com/office/officeart/2008/layout/LinedList"/>
    <dgm:cxn modelId="{05249195-0D63-4B20-8A01-A10D57538F15}" type="presParOf" srcId="{01173892-00CF-402D-86FA-4A5371CE3721}" destId="{58EFBC68-AF4A-43DC-9007-5DADC57EB204}" srcOrd="0" destOrd="0" presId="urn:microsoft.com/office/officeart/2008/layout/LinedList"/>
    <dgm:cxn modelId="{E7300DCC-2F21-4368-9A12-ADD8F9F1DC03}" type="presParOf" srcId="{01173892-00CF-402D-86FA-4A5371CE3721}" destId="{CAA17FCB-F3A6-4CF5-A83A-BE7BAD89BAF1}" srcOrd="1" destOrd="0" presId="urn:microsoft.com/office/officeart/2008/layout/LinedList"/>
    <dgm:cxn modelId="{137C8EC4-9984-47FE-AF5B-4EAE97C9AA8F}" type="presParOf" srcId="{01173892-00CF-402D-86FA-4A5371CE3721}" destId="{036894F3-17EA-4D3A-8889-EFF0AB490328}" srcOrd="2" destOrd="0" presId="urn:microsoft.com/office/officeart/2008/layout/LinedList"/>
    <dgm:cxn modelId="{F9A10194-C825-409F-AD97-652C9D26C811}" type="presParOf" srcId="{3AB353D3-C264-4E46-A787-55D8043456DD}" destId="{42C3CEE7-7BCD-4ACF-B073-827B5FFB1A2E}" srcOrd="2" destOrd="0" presId="urn:microsoft.com/office/officeart/2008/layout/LinedList"/>
    <dgm:cxn modelId="{C660DE2F-37FA-4FBB-97CA-CAF80258D9E5}" type="presParOf" srcId="{3AB353D3-C264-4E46-A787-55D8043456DD}" destId="{63FCF0E2-3982-4AF2-98B5-7601B0706461}" srcOrd="3" destOrd="0" presId="urn:microsoft.com/office/officeart/2008/layout/LinedList"/>
    <dgm:cxn modelId="{E9AC316C-9C99-4090-9957-B514631C0A8F}" type="presParOf" srcId="{D06204FC-179E-4372-875D-62C205E60617}" destId="{9317981D-DFFE-461B-9193-2F7E00062298}" srcOrd="2" destOrd="0" presId="urn:microsoft.com/office/officeart/2008/layout/LinedList"/>
    <dgm:cxn modelId="{880D694B-656F-451F-A0A8-22520DE8B91C}" type="presParOf" srcId="{D06204FC-179E-4372-875D-62C205E60617}" destId="{9F971216-A874-46EA-871A-0B4CAF09F792}" srcOrd="3" destOrd="0" presId="urn:microsoft.com/office/officeart/2008/layout/LinedList"/>
    <dgm:cxn modelId="{26B04426-F29C-423E-A852-5AB9001FB017}" type="presParOf" srcId="{9F971216-A874-46EA-871A-0B4CAF09F792}" destId="{04942C1E-9C77-4871-AD06-679C3F898083}" srcOrd="0" destOrd="0" presId="urn:microsoft.com/office/officeart/2008/layout/LinedList"/>
    <dgm:cxn modelId="{69DD016D-27F9-4D82-813F-38DF20AADE40}" type="presParOf" srcId="{9F971216-A874-46EA-871A-0B4CAF09F792}" destId="{FCD949AA-C480-4D41-B079-4F0572CB3528}" srcOrd="1" destOrd="0" presId="urn:microsoft.com/office/officeart/2008/layout/LinedList"/>
    <dgm:cxn modelId="{B10F50B7-1DF0-4FAA-B98A-B62F0C445417}" type="presParOf" srcId="{FCD949AA-C480-4D41-B079-4F0572CB3528}" destId="{0A984D3F-530B-4F02-88D9-A6CFF2AD5CFB}" srcOrd="0" destOrd="0" presId="urn:microsoft.com/office/officeart/2008/layout/LinedList"/>
    <dgm:cxn modelId="{81BDEC10-2A00-4F21-896B-1933F06E3FE0}" type="presParOf" srcId="{FCD949AA-C480-4D41-B079-4F0572CB3528}" destId="{094FA710-FE05-4D53-AF8C-7AF671DC46AC}" srcOrd="1" destOrd="0" presId="urn:microsoft.com/office/officeart/2008/layout/LinedList"/>
    <dgm:cxn modelId="{5C2FD25B-FC91-4907-BC87-A2B9F365200E}" type="presParOf" srcId="{094FA710-FE05-4D53-AF8C-7AF671DC46AC}" destId="{03255F42-D1F4-42D5-8707-4F826DF38290}" srcOrd="0" destOrd="0" presId="urn:microsoft.com/office/officeart/2008/layout/LinedList"/>
    <dgm:cxn modelId="{B89880D0-1702-4996-8D2D-1301D829766D}" type="presParOf" srcId="{094FA710-FE05-4D53-AF8C-7AF671DC46AC}" destId="{1B407B9A-3B0B-4E40-A83E-412AE6C4A06A}" srcOrd="1" destOrd="0" presId="urn:microsoft.com/office/officeart/2008/layout/LinedList"/>
    <dgm:cxn modelId="{978AB848-9235-4D3E-84D8-D11BD00FACDF}" type="presParOf" srcId="{094FA710-FE05-4D53-AF8C-7AF671DC46AC}" destId="{E1CF09C6-4865-4C9D-A333-61872E37BED1}" srcOrd="2" destOrd="0" presId="urn:microsoft.com/office/officeart/2008/layout/LinedList"/>
    <dgm:cxn modelId="{DBE51212-4DFB-4ECB-A66B-F5FF56405455}" type="presParOf" srcId="{FCD949AA-C480-4D41-B079-4F0572CB3528}" destId="{C4A2677A-A556-49D5-AC55-0D65116776FF}" srcOrd="2" destOrd="0" presId="urn:microsoft.com/office/officeart/2008/layout/LinedList"/>
    <dgm:cxn modelId="{81132039-2FE9-48E1-9FEC-0D925D270A85}" type="presParOf" srcId="{FCD949AA-C480-4D41-B079-4F0572CB3528}" destId="{00C1CD3C-9FA0-422B-BDAF-D878F7A13EC8}" srcOrd="3" destOrd="0" presId="urn:microsoft.com/office/officeart/2008/layout/LinedList"/>
    <dgm:cxn modelId="{3A6BB3A3-C7DE-4367-AC3A-906C4B74ABF7}" type="presParOf" srcId="{D06204FC-179E-4372-875D-62C205E60617}" destId="{E9012C28-1270-4C1D-9791-2D8A852A1EFD}" srcOrd="4" destOrd="0" presId="urn:microsoft.com/office/officeart/2008/layout/LinedList"/>
    <dgm:cxn modelId="{2EEDD419-7B62-466C-A221-0CB0795BEA2C}" type="presParOf" srcId="{D06204FC-179E-4372-875D-62C205E60617}" destId="{2789959E-440B-42FE-9745-8D95BE6A3D34}" srcOrd="5" destOrd="0" presId="urn:microsoft.com/office/officeart/2008/layout/LinedList"/>
    <dgm:cxn modelId="{BB7F2CE7-71E0-4F41-934F-6C40FA8AB629}" type="presParOf" srcId="{2789959E-440B-42FE-9745-8D95BE6A3D34}" destId="{F5D3BB97-5DA7-484A-8E12-2F29B43C8C85}" srcOrd="0" destOrd="0" presId="urn:microsoft.com/office/officeart/2008/layout/LinedList"/>
    <dgm:cxn modelId="{D93A2C0C-44CB-46DA-977B-533D6EBFF3A8}" type="presParOf" srcId="{2789959E-440B-42FE-9745-8D95BE6A3D34}" destId="{9A1816BF-CAC3-4EE6-ACD1-0F13AC48E680}" srcOrd="1" destOrd="0" presId="urn:microsoft.com/office/officeart/2008/layout/LinedList"/>
    <dgm:cxn modelId="{6335E33F-3C6A-496C-A904-EF1CA965577E}" type="presParOf" srcId="{9A1816BF-CAC3-4EE6-ACD1-0F13AC48E680}" destId="{CA17AA61-9E74-42AE-B37E-8A09CF244CC4}" srcOrd="0" destOrd="0" presId="urn:microsoft.com/office/officeart/2008/layout/LinedList"/>
    <dgm:cxn modelId="{AA4F8E91-E3F7-47F0-A462-795492921738}" type="presParOf" srcId="{9A1816BF-CAC3-4EE6-ACD1-0F13AC48E680}" destId="{F18D66EC-C0E9-4FD3-96C8-7E143FCEABDA}" srcOrd="1" destOrd="0" presId="urn:microsoft.com/office/officeart/2008/layout/LinedList"/>
    <dgm:cxn modelId="{B7D7F648-8897-4AC1-8820-EDC8479B8577}" type="presParOf" srcId="{F18D66EC-C0E9-4FD3-96C8-7E143FCEABDA}" destId="{A8FA90D1-477E-450C-892C-A1A5FBAB221A}" srcOrd="0" destOrd="0" presId="urn:microsoft.com/office/officeart/2008/layout/LinedList"/>
    <dgm:cxn modelId="{E80872DE-5464-4954-8030-93638DC25732}" type="presParOf" srcId="{F18D66EC-C0E9-4FD3-96C8-7E143FCEABDA}" destId="{FC993E0F-6074-4A04-B52C-9AA58E588A34}" srcOrd="1" destOrd="0" presId="urn:microsoft.com/office/officeart/2008/layout/LinedList"/>
    <dgm:cxn modelId="{59F971BC-BEBF-4908-9C70-A6E9F75EDA15}" type="presParOf" srcId="{F18D66EC-C0E9-4FD3-96C8-7E143FCEABDA}" destId="{23FD6293-C72C-4090-A462-71BDAD75AF99}" srcOrd="2" destOrd="0" presId="urn:microsoft.com/office/officeart/2008/layout/LinedList"/>
    <dgm:cxn modelId="{FBF21807-42C5-4705-BA2B-1A470C4B17B0}" type="presParOf" srcId="{9A1816BF-CAC3-4EE6-ACD1-0F13AC48E680}" destId="{203834F3-2EDC-487E-AB5D-0064C6EB9BFC}" srcOrd="2" destOrd="0" presId="urn:microsoft.com/office/officeart/2008/layout/LinedList"/>
    <dgm:cxn modelId="{359E82A2-09D2-4C03-B375-7443C5A10FBD}" type="presParOf" srcId="{9A1816BF-CAC3-4EE6-ACD1-0F13AC48E680}" destId="{235FBE5E-3356-4BE0-AFA8-997271688F46}" srcOrd="3"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1D0D87F-276A-4409-BB50-6D2091C3035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1B840AF-DE28-422C-8676-AA32B2411E35}">
      <dgm:prSet/>
      <dgm:spPr>
        <a:solidFill>
          <a:schemeClr val="accent5"/>
        </a:solidFill>
        <a:ln>
          <a:solidFill>
            <a:schemeClr val="accent5"/>
          </a:solidFill>
        </a:ln>
      </dgm:spPr>
      <dgm:t>
        <a:bodyPr/>
        <a:lstStyle/>
        <a:p>
          <a:r>
            <a:rPr lang="en-US" dirty="0"/>
            <a:t>Facial Action Control Library</a:t>
          </a:r>
        </a:p>
      </dgm:t>
    </dgm:pt>
    <dgm:pt modelId="{9F1B092E-EBC6-4456-B50E-B55BC3F7EC32}" type="parTrans" cxnId="{5B4A16AD-3CEB-4D6F-9158-6E0B14A5BC88}">
      <dgm:prSet/>
      <dgm:spPr/>
      <dgm:t>
        <a:bodyPr/>
        <a:lstStyle/>
        <a:p>
          <a:endParaRPr lang="en-US"/>
        </a:p>
      </dgm:t>
    </dgm:pt>
    <dgm:pt modelId="{425E0454-04B9-4B87-BCAD-9CDEFB96A119}" type="sibTrans" cxnId="{5B4A16AD-3CEB-4D6F-9158-6E0B14A5BC88}">
      <dgm:prSet/>
      <dgm:spPr/>
      <dgm:t>
        <a:bodyPr/>
        <a:lstStyle/>
        <a:p>
          <a:endParaRPr lang="en-US"/>
        </a:p>
      </dgm:t>
    </dgm:pt>
    <dgm:pt modelId="{3E016A90-D66C-47F7-9284-106FE597860A}">
      <dgm:prSet/>
      <dgm:spPr/>
      <dgm:t>
        <a:bodyPr/>
        <a:lstStyle/>
        <a:p>
          <a:r>
            <a:rPr lang="en-US" dirty="0"/>
            <a:t>Google ML Kit -&gt; Facial detection</a:t>
          </a:r>
        </a:p>
      </dgm:t>
    </dgm:pt>
    <dgm:pt modelId="{0CF86401-B4DE-4AEB-85E8-3962F04B94AA}" type="parTrans" cxnId="{A63AFDA0-E941-43A3-ADDE-BE651DC5A77D}">
      <dgm:prSet/>
      <dgm:spPr/>
      <dgm:t>
        <a:bodyPr/>
        <a:lstStyle/>
        <a:p>
          <a:endParaRPr lang="en-US"/>
        </a:p>
      </dgm:t>
    </dgm:pt>
    <dgm:pt modelId="{104DFBC2-BEAD-4602-A8EF-CCE25A0E0602}" type="sibTrans" cxnId="{A63AFDA0-E941-43A3-ADDE-BE651DC5A77D}">
      <dgm:prSet/>
      <dgm:spPr/>
      <dgm:t>
        <a:bodyPr/>
        <a:lstStyle/>
        <a:p>
          <a:endParaRPr lang="en-US"/>
        </a:p>
      </dgm:t>
    </dgm:pt>
    <dgm:pt modelId="{DEF4B5FA-6833-4C03-A7A1-979C52029346}">
      <dgm:prSet/>
      <dgm:spPr/>
      <dgm:t>
        <a:bodyPr/>
        <a:lstStyle/>
        <a:p>
          <a:endParaRPr lang="en-US" dirty="0"/>
        </a:p>
      </dgm:t>
    </dgm:pt>
    <dgm:pt modelId="{34D3783C-2CD4-4FD6-B50D-9B762F75E7CC}" type="parTrans" cxnId="{183EF27E-31F5-48C3-911F-1CE49F334587}">
      <dgm:prSet/>
      <dgm:spPr/>
      <dgm:t>
        <a:bodyPr/>
        <a:lstStyle/>
        <a:p>
          <a:endParaRPr lang="zh-TW" altLang="en-US"/>
        </a:p>
      </dgm:t>
    </dgm:pt>
    <dgm:pt modelId="{9C14AC8C-7680-4A85-A278-8812F9106482}" type="sibTrans" cxnId="{183EF27E-31F5-48C3-911F-1CE49F334587}">
      <dgm:prSet/>
      <dgm:spPr/>
      <dgm:t>
        <a:bodyPr/>
        <a:lstStyle/>
        <a:p>
          <a:endParaRPr lang="zh-TW" altLang="en-US"/>
        </a:p>
      </dgm:t>
    </dgm:pt>
    <dgm:pt modelId="{E2194FA9-1ECF-4BEF-90C9-1F63BD78A558}">
      <dgm:prSet/>
      <dgm:spPr/>
      <dgm:t>
        <a:bodyPr/>
        <a:lstStyle/>
        <a:p>
          <a:endParaRPr lang="en-US" dirty="0"/>
        </a:p>
      </dgm:t>
    </dgm:pt>
    <dgm:pt modelId="{9DA32A8E-0E40-464C-8F82-DB5577770715}" type="parTrans" cxnId="{7117BAFC-E6EF-4F87-BA8C-C077D52117F0}">
      <dgm:prSet/>
      <dgm:spPr/>
      <dgm:t>
        <a:bodyPr/>
        <a:lstStyle/>
        <a:p>
          <a:endParaRPr lang="zh-TW" altLang="en-US"/>
        </a:p>
      </dgm:t>
    </dgm:pt>
    <dgm:pt modelId="{A7CB85A6-C562-43C3-9F52-2BF8BC9E652E}" type="sibTrans" cxnId="{7117BAFC-E6EF-4F87-BA8C-C077D52117F0}">
      <dgm:prSet/>
      <dgm:spPr/>
      <dgm:t>
        <a:bodyPr/>
        <a:lstStyle/>
        <a:p>
          <a:endParaRPr lang="zh-TW" altLang="en-US"/>
        </a:p>
      </dgm:t>
    </dgm:pt>
    <dgm:pt modelId="{FE3B1BB4-505A-4892-81DD-37E0D1A76C05}">
      <dgm:prSet/>
      <dgm:spPr/>
      <dgm:t>
        <a:bodyPr/>
        <a:lstStyle/>
        <a:p>
          <a:endParaRPr lang="en-US" dirty="0"/>
        </a:p>
      </dgm:t>
    </dgm:pt>
    <dgm:pt modelId="{1E713D4E-18A0-4D99-9946-B0C1666EF1F4}" type="parTrans" cxnId="{F4B0B981-DF27-4293-AA54-3CB228A4C8FB}">
      <dgm:prSet/>
      <dgm:spPr/>
      <dgm:t>
        <a:bodyPr/>
        <a:lstStyle/>
        <a:p>
          <a:endParaRPr lang="zh-TW" altLang="en-US"/>
        </a:p>
      </dgm:t>
    </dgm:pt>
    <dgm:pt modelId="{091A89E4-5799-40F4-B645-81081822A87E}" type="sibTrans" cxnId="{F4B0B981-DF27-4293-AA54-3CB228A4C8FB}">
      <dgm:prSet/>
      <dgm:spPr/>
      <dgm:t>
        <a:bodyPr/>
        <a:lstStyle/>
        <a:p>
          <a:endParaRPr lang="zh-TW" altLang="en-US"/>
        </a:p>
      </dgm:t>
    </dgm:pt>
    <dgm:pt modelId="{7E8B3534-DCD3-438E-8910-FD745FD73809}">
      <dgm:prSet/>
      <dgm:spPr/>
      <dgm:t>
        <a:bodyPr/>
        <a:lstStyle/>
        <a:p>
          <a:endParaRPr lang="en-US" dirty="0"/>
        </a:p>
      </dgm:t>
    </dgm:pt>
    <dgm:pt modelId="{FEC5AA41-CD54-4E26-84D3-5A072A91C6CD}" type="parTrans" cxnId="{336E0AB9-9966-4B29-A35B-8611ED7BBDBB}">
      <dgm:prSet/>
      <dgm:spPr/>
      <dgm:t>
        <a:bodyPr/>
        <a:lstStyle/>
        <a:p>
          <a:endParaRPr lang="zh-TW" altLang="en-US"/>
        </a:p>
      </dgm:t>
    </dgm:pt>
    <dgm:pt modelId="{3E42B40F-DC4E-4EFA-9FD0-2FE7DA0005A7}" type="sibTrans" cxnId="{336E0AB9-9966-4B29-A35B-8611ED7BBDBB}">
      <dgm:prSet/>
      <dgm:spPr/>
      <dgm:t>
        <a:bodyPr/>
        <a:lstStyle/>
        <a:p>
          <a:endParaRPr lang="zh-TW" altLang="en-US"/>
        </a:p>
      </dgm:t>
    </dgm:pt>
    <dgm:pt modelId="{77A383DC-3AFA-4D25-9FF8-63176252B3FA}" type="pres">
      <dgm:prSet presAssocID="{01D0D87F-276A-4409-BB50-6D2091C3035E}" presName="Name0" presStyleCnt="0">
        <dgm:presLayoutVars>
          <dgm:dir/>
          <dgm:animLvl val="lvl"/>
          <dgm:resizeHandles val="exact"/>
        </dgm:presLayoutVars>
      </dgm:prSet>
      <dgm:spPr/>
    </dgm:pt>
    <dgm:pt modelId="{8C5C2EA7-9397-4A82-B0B0-D05E07CB7054}" type="pres">
      <dgm:prSet presAssocID="{B1B840AF-DE28-422C-8676-AA32B2411E35}" presName="composite" presStyleCnt="0"/>
      <dgm:spPr/>
    </dgm:pt>
    <dgm:pt modelId="{D6B85AA4-F9FC-4657-8516-26F6BCD2D1F9}" type="pres">
      <dgm:prSet presAssocID="{B1B840AF-DE28-422C-8676-AA32B2411E35}" presName="parTx" presStyleLbl="alignNode1" presStyleIdx="0" presStyleCnt="1">
        <dgm:presLayoutVars>
          <dgm:chMax val="0"/>
          <dgm:chPref val="0"/>
          <dgm:bulletEnabled val="1"/>
        </dgm:presLayoutVars>
      </dgm:prSet>
      <dgm:spPr/>
    </dgm:pt>
    <dgm:pt modelId="{5D8A8B82-8858-4F5D-9588-021564276C05}" type="pres">
      <dgm:prSet presAssocID="{B1B840AF-DE28-422C-8676-AA32B2411E35}" presName="desTx" presStyleLbl="alignAccFollowNode1" presStyleIdx="0" presStyleCnt="1">
        <dgm:presLayoutVars>
          <dgm:bulletEnabled val="1"/>
        </dgm:presLayoutVars>
      </dgm:prSet>
      <dgm:spPr/>
    </dgm:pt>
  </dgm:ptLst>
  <dgm:cxnLst>
    <dgm:cxn modelId="{293EAC45-BA11-4582-95FA-F7088A2BED64}" type="presOf" srcId="{B1B840AF-DE28-422C-8676-AA32B2411E35}" destId="{D6B85AA4-F9FC-4657-8516-26F6BCD2D1F9}" srcOrd="0" destOrd="0" presId="urn:microsoft.com/office/officeart/2005/8/layout/hList1"/>
    <dgm:cxn modelId="{9081146F-7416-4D10-840D-22C016876CC3}" type="presOf" srcId="{FE3B1BB4-505A-4892-81DD-37E0D1A76C05}" destId="{5D8A8B82-8858-4F5D-9588-021564276C05}" srcOrd="0" destOrd="2" presId="urn:microsoft.com/office/officeart/2005/8/layout/hList1"/>
    <dgm:cxn modelId="{183EF27E-31F5-48C3-911F-1CE49F334587}" srcId="{B1B840AF-DE28-422C-8676-AA32B2411E35}" destId="{DEF4B5FA-6833-4C03-A7A1-979C52029346}" srcOrd="4" destOrd="0" parTransId="{34D3783C-2CD4-4FD6-B50D-9B762F75E7CC}" sibTransId="{9C14AC8C-7680-4A85-A278-8812F9106482}"/>
    <dgm:cxn modelId="{F4B0B981-DF27-4293-AA54-3CB228A4C8FB}" srcId="{B1B840AF-DE28-422C-8676-AA32B2411E35}" destId="{FE3B1BB4-505A-4892-81DD-37E0D1A76C05}" srcOrd="2" destOrd="0" parTransId="{1E713D4E-18A0-4D99-9946-B0C1666EF1F4}" sibTransId="{091A89E4-5799-40F4-B645-81081822A87E}"/>
    <dgm:cxn modelId="{24F2CE92-0BF2-4C2F-AB8A-F560BE2FEC99}" type="presOf" srcId="{3E016A90-D66C-47F7-9284-106FE597860A}" destId="{5D8A8B82-8858-4F5D-9588-021564276C05}" srcOrd="0" destOrd="0" presId="urn:microsoft.com/office/officeart/2005/8/layout/hList1"/>
    <dgm:cxn modelId="{A15E6994-8EA3-4641-BE86-F58873C43B58}" type="presOf" srcId="{01D0D87F-276A-4409-BB50-6D2091C3035E}" destId="{77A383DC-3AFA-4D25-9FF8-63176252B3FA}" srcOrd="0" destOrd="0" presId="urn:microsoft.com/office/officeart/2005/8/layout/hList1"/>
    <dgm:cxn modelId="{A63AFDA0-E941-43A3-ADDE-BE651DC5A77D}" srcId="{B1B840AF-DE28-422C-8676-AA32B2411E35}" destId="{3E016A90-D66C-47F7-9284-106FE597860A}" srcOrd="0" destOrd="0" parTransId="{0CF86401-B4DE-4AEB-85E8-3962F04B94AA}" sibTransId="{104DFBC2-BEAD-4602-A8EF-CCE25A0E0602}"/>
    <dgm:cxn modelId="{2C7B0CA1-9734-444D-BDCD-B27A8C5CB746}" type="presOf" srcId="{7E8B3534-DCD3-438E-8910-FD745FD73809}" destId="{5D8A8B82-8858-4F5D-9588-021564276C05}" srcOrd="0" destOrd="3" presId="urn:microsoft.com/office/officeart/2005/8/layout/hList1"/>
    <dgm:cxn modelId="{EDA82BAA-CA38-4B7E-82C6-3FC02700C7DD}" type="presOf" srcId="{E2194FA9-1ECF-4BEF-90C9-1F63BD78A558}" destId="{5D8A8B82-8858-4F5D-9588-021564276C05}" srcOrd="0" destOrd="1" presId="urn:microsoft.com/office/officeart/2005/8/layout/hList1"/>
    <dgm:cxn modelId="{5B4A16AD-3CEB-4D6F-9158-6E0B14A5BC88}" srcId="{01D0D87F-276A-4409-BB50-6D2091C3035E}" destId="{B1B840AF-DE28-422C-8676-AA32B2411E35}" srcOrd="0" destOrd="0" parTransId="{9F1B092E-EBC6-4456-B50E-B55BC3F7EC32}" sibTransId="{425E0454-04B9-4B87-BCAD-9CDEFB96A119}"/>
    <dgm:cxn modelId="{238A74B7-CF9A-4FF1-BD7A-3425B444957A}" type="presOf" srcId="{DEF4B5FA-6833-4C03-A7A1-979C52029346}" destId="{5D8A8B82-8858-4F5D-9588-021564276C05}" srcOrd="0" destOrd="4" presId="urn:microsoft.com/office/officeart/2005/8/layout/hList1"/>
    <dgm:cxn modelId="{336E0AB9-9966-4B29-A35B-8611ED7BBDBB}" srcId="{B1B840AF-DE28-422C-8676-AA32B2411E35}" destId="{7E8B3534-DCD3-438E-8910-FD745FD73809}" srcOrd="3" destOrd="0" parTransId="{FEC5AA41-CD54-4E26-84D3-5A072A91C6CD}" sibTransId="{3E42B40F-DC4E-4EFA-9FD0-2FE7DA0005A7}"/>
    <dgm:cxn modelId="{7117BAFC-E6EF-4F87-BA8C-C077D52117F0}" srcId="{B1B840AF-DE28-422C-8676-AA32B2411E35}" destId="{E2194FA9-1ECF-4BEF-90C9-1F63BD78A558}" srcOrd="1" destOrd="0" parTransId="{9DA32A8E-0E40-464C-8F82-DB5577770715}" sibTransId="{A7CB85A6-C562-43C3-9F52-2BF8BC9E652E}"/>
    <dgm:cxn modelId="{24A77C21-51D1-4C66-8546-1329A75EE11F}" type="presParOf" srcId="{77A383DC-3AFA-4D25-9FF8-63176252B3FA}" destId="{8C5C2EA7-9397-4A82-B0B0-D05E07CB7054}" srcOrd="0" destOrd="0" presId="urn:microsoft.com/office/officeart/2005/8/layout/hList1"/>
    <dgm:cxn modelId="{C087E8C9-57C5-487F-BD04-91AF79E713E4}" type="presParOf" srcId="{8C5C2EA7-9397-4A82-B0B0-D05E07CB7054}" destId="{D6B85AA4-F9FC-4657-8516-26F6BCD2D1F9}" srcOrd="0" destOrd="0" presId="urn:microsoft.com/office/officeart/2005/8/layout/hList1"/>
    <dgm:cxn modelId="{4B6217C2-C19C-49CA-9E66-970A2D23DE39}" type="presParOf" srcId="{8C5C2EA7-9397-4A82-B0B0-D05E07CB7054}" destId="{5D8A8B82-8858-4F5D-9588-021564276C05}"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D0D87F-276A-4409-BB50-6D2091C3035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455D9B7D-EE7B-4E11-A687-7001C4970721}">
      <dgm:prSet/>
      <dgm:spPr/>
      <dgm:t>
        <a:bodyPr/>
        <a:lstStyle/>
        <a:p>
          <a:r>
            <a:rPr lang="en-US"/>
            <a:t>IDE</a:t>
          </a:r>
        </a:p>
      </dgm:t>
    </dgm:pt>
    <dgm:pt modelId="{C9892FCD-4E46-415F-9C46-47D65CA6D39E}" type="parTrans" cxnId="{EABAC70A-7732-4E6E-AAA0-ABE2D601DD20}">
      <dgm:prSet/>
      <dgm:spPr/>
      <dgm:t>
        <a:bodyPr/>
        <a:lstStyle/>
        <a:p>
          <a:endParaRPr lang="en-US"/>
        </a:p>
      </dgm:t>
    </dgm:pt>
    <dgm:pt modelId="{F5B8818E-FC99-4828-9337-BBD2F020D7B8}" type="sibTrans" cxnId="{EABAC70A-7732-4E6E-AAA0-ABE2D601DD20}">
      <dgm:prSet/>
      <dgm:spPr/>
      <dgm:t>
        <a:bodyPr/>
        <a:lstStyle/>
        <a:p>
          <a:endParaRPr lang="en-US"/>
        </a:p>
      </dgm:t>
    </dgm:pt>
    <dgm:pt modelId="{B34D20C2-9B81-427D-B4B7-CF313E82D655}">
      <dgm:prSet/>
      <dgm:spPr/>
      <dgm:t>
        <a:bodyPr/>
        <a:lstStyle/>
        <a:p>
          <a:r>
            <a:rPr lang="en-US"/>
            <a:t>Android Studio</a:t>
          </a:r>
        </a:p>
      </dgm:t>
    </dgm:pt>
    <dgm:pt modelId="{9573C143-D10A-4248-B058-DF68A00500EE}" type="parTrans" cxnId="{F138601E-E39F-4759-ABAC-D49268FBBC51}">
      <dgm:prSet/>
      <dgm:spPr/>
      <dgm:t>
        <a:bodyPr/>
        <a:lstStyle/>
        <a:p>
          <a:endParaRPr lang="en-US"/>
        </a:p>
      </dgm:t>
    </dgm:pt>
    <dgm:pt modelId="{9255C8B0-D5FD-41E7-B4D1-1A0837D3053E}" type="sibTrans" cxnId="{F138601E-E39F-4759-ABAC-D49268FBBC51}">
      <dgm:prSet/>
      <dgm:spPr/>
      <dgm:t>
        <a:bodyPr/>
        <a:lstStyle/>
        <a:p>
          <a:endParaRPr lang="en-US"/>
        </a:p>
      </dgm:t>
    </dgm:pt>
    <dgm:pt modelId="{893FD0B2-01C9-440D-A5D4-742428B6E9C9}">
      <dgm:prSet/>
      <dgm:spPr/>
      <dgm:t>
        <a:bodyPr/>
        <a:lstStyle/>
        <a:p>
          <a:r>
            <a:rPr lang="en-US"/>
            <a:t>Language</a:t>
          </a:r>
        </a:p>
      </dgm:t>
    </dgm:pt>
    <dgm:pt modelId="{E8B0CCFD-4764-41E7-B78A-8E6AB9DA2287}" type="parTrans" cxnId="{CFCBECA8-21AE-4DA3-8D4E-E1928620D010}">
      <dgm:prSet/>
      <dgm:spPr/>
      <dgm:t>
        <a:bodyPr/>
        <a:lstStyle/>
        <a:p>
          <a:endParaRPr lang="en-US"/>
        </a:p>
      </dgm:t>
    </dgm:pt>
    <dgm:pt modelId="{D0A829CA-689E-454A-8323-377DBECD60CD}" type="sibTrans" cxnId="{CFCBECA8-21AE-4DA3-8D4E-E1928620D010}">
      <dgm:prSet/>
      <dgm:spPr/>
      <dgm:t>
        <a:bodyPr/>
        <a:lstStyle/>
        <a:p>
          <a:endParaRPr lang="en-US"/>
        </a:p>
      </dgm:t>
    </dgm:pt>
    <dgm:pt modelId="{AEA8A50F-97E4-47FC-B1C9-FDAC7165114D}">
      <dgm:prSet/>
      <dgm:spPr/>
      <dgm:t>
        <a:bodyPr/>
        <a:lstStyle/>
        <a:p>
          <a:r>
            <a:rPr lang="en-US" dirty="0"/>
            <a:t>Kotlin</a:t>
          </a:r>
        </a:p>
      </dgm:t>
    </dgm:pt>
    <dgm:pt modelId="{F3A14CB4-0979-4539-BD31-BED6FAE019C0}" type="parTrans" cxnId="{41023204-226D-4C2F-BEA6-D75407D171CE}">
      <dgm:prSet/>
      <dgm:spPr/>
      <dgm:t>
        <a:bodyPr/>
        <a:lstStyle/>
        <a:p>
          <a:endParaRPr lang="en-US"/>
        </a:p>
      </dgm:t>
    </dgm:pt>
    <dgm:pt modelId="{F984B934-28AD-4EE8-B794-47465EB0070D}" type="sibTrans" cxnId="{41023204-226D-4C2F-BEA6-D75407D171CE}">
      <dgm:prSet/>
      <dgm:spPr/>
      <dgm:t>
        <a:bodyPr/>
        <a:lstStyle/>
        <a:p>
          <a:endParaRPr lang="en-US"/>
        </a:p>
      </dgm:t>
    </dgm:pt>
    <dgm:pt modelId="{B1B840AF-DE28-422C-8676-AA32B2411E35}">
      <dgm:prSet/>
      <dgm:spPr/>
      <dgm:t>
        <a:bodyPr/>
        <a:lstStyle/>
        <a:p>
          <a:r>
            <a:rPr lang="en-US" dirty="0"/>
            <a:t>Facial Action Control Library</a:t>
          </a:r>
        </a:p>
      </dgm:t>
    </dgm:pt>
    <dgm:pt modelId="{9F1B092E-EBC6-4456-B50E-B55BC3F7EC32}" type="parTrans" cxnId="{5B4A16AD-3CEB-4D6F-9158-6E0B14A5BC88}">
      <dgm:prSet/>
      <dgm:spPr/>
      <dgm:t>
        <a:bodyPr/>
        <a:lstStyle/>
        <a:p>
          <a:endParaRPr lang="en-US"/>
        </a:p>
      </dgm:t>
    </dgm:pt>
    <dgm:pt modelId="{425E0454-04B9-4B87-BCAD-9CDEFB96A119}" type="sibTrans" cxnId="{5B4A16AD-3CEB-4D6F-9158-6E0B14A5BC88}">
      <dgm:prSet/>
      <dgm:spPr/>
      <dgm:t>
        <a:bodyPr/>
        <a:lstStyle/>
        <a:p>
          <a:endParaRPr lang="en-US"/>
        </a:p>
      </dgm:t>
    </dgm:pt>
    <dgm:pt modelId="{3E016A90-D66C-47F7-9284-106FE597860A}">
      <dgm:prSet/>
      <dgm:spPr/>
      <dgm:t>
        <a:bodyPr/>
        <a:lstStyle/>
        <a:p>
          <a:r>
            <a:rPr lang="en-US" dirty="0"/>
            <a:t>Google ML Kit -&gt; Facial detection</a:t>
          </a:r>
        </a:p>
      </dgm:t>
    </dgm:pt>
    <dgm:pt modelId="{0CF86401-B4DE-4AEB-85E8-3962F04B94AA}" type="parTrans" cxnId="{A63AFDA0-E941-43A3-ADDE-BE651DC5A77D}">
      <dgm:prSet/>
      <dgm:spPr/>
      <dgm:t>
        <a:bodyPr/>
        <a:lstStyle/>
        <a:p>
          <a:endParaRPr lang="en-US"/>
        </a:p>
      </dgm:t>
    </dgm:pt>
    <dgm:pt modelId="{104DFBC2-BEAD-4602-A8EF-CCE25A0E0602}" type="sibTrans" cxnId="{A63AFDA0-E941-43A3-ADDE-BE651DC5A77D}">
      <dgm:prSet/>
      <dgm:spPr/>
      <dgm:t>
        <a:bodyPr/>
        <a:lstStyle/>
        <a:p>
          <a:endParaRPr lang="en-US"/>
        </a:p>
      </dgm:t>
    </dgm:pt>
    <dgm:pt modelId="{73F8E441-EBB0-43A1-A88B-FB1CB03766C4}">
      <dgm:prSet/>
      <dgm:spPr/>
      <dgm:t>
        <a:bodyPr/>
        <a:lstStyle/>
        <a:p>
          <a:r>
            <a:rPr lang="en-US" dirty="0"/>
            <a:t>Tools &amp; Dependencies</a:t>
          </a:r>
        </a:p>
      </dgm:t>
    </dgm:pt>
    <dgm:pt modelId="{617E142D-9908-490F-8A0A-0432F71F5FF4}" type="parTrans" cxnId="{56A84295-0742-4EFB-A6BC-5325FF712101}">
      <dgm:prSet/>
      <dgm:spPr/>
      <dgm:t>
        <a:bodyPr/>
        <a:lstStyle/>
        <a:p>
          <a:endParaRPr lang="en-US"/>
        </a:p>
      </dgm:t>
    </dgm:pt>
    <dgm:pt modelId="{E9EEBDC7-F80E-4D4C-B443-93063A7FD70A}" type="sibTrans" cxnId="{56A84295-0742-4EFB-A6BC-5325FF712101}">
      <dgm:prSet/>
      <dgm:spPr/>
      <dgm:t>
        <a:bodyPr/>
        <a:lstStyle/>
        <a:p>
          <a:endParaRPr lang="en-US"/>
        </a:p>
      </dgm:t>
    </dgm:pt>
    <dgm:pt modelId="{62118A59-F600-4741-9FD8-CB1619E7F87F}">
      <dgm:prSet/>
      <dgm:spPr/>
      <dgm:t>
        <a:bodyPr/>
        <a:lstStyle/>
        <a:p>
          <a:r>
            <a:rPr lang="en-US" dirty="0"/>
            <a:t>Coroutines</a:t>
          </a:r>
        </a:p>
      </dgm:t>
    </dgm:pt>
    <dgm:pt modelId="{30DFECDA-D7AF-45C5-806E-6B4D8C74A13D}" type="parTrans" cxnId="{E047E129-BA8D-4498-86E5-E1CFC1FAA106}">
      <dgm:prSet/>
      <dgm:spPr/>
      <dgm:t>
        <a:bodyPr/>
        <a:lstStyle/>
        <a:p>
          <a:endParaRPr lang="en-US"/>
        </a:p>
      </dgm:t>
    </dgm:pt>
    <dgm:pt modelId="{23F2D796-6453-4CF7-A875-22AE8DFA983C}" type="sibTrans" cxnId="{E047E129-BA8D-4498-86E5-E1CFC1FAA106}">
      <dgm:prSet/>
      <dgm:spPr/>
      <dgm:t>
        <a:bodyPr/>
        <a:lstStyle/>
        <a:p>
          <a:endParaRPr lang="en-US"/>
        </a:p>
      </dgm:t>
    </dgm:pt>
    <dgm:pt modelId="{32C6073B-5AB5-41C6-9E6B-4826E44E4591}">
      <dgm:prSet/>
      <dgm:spPr/>
      <dgm:t>
        <a:bodyPr/>
        <a:lstStyle/>
        <a:p>
          <a:r>
            <a:rPr lang="en-US" dirty="0"/>
            <a:t>Navigation Compose</a:t>
          </a:r>
        </a:p>
      </dgm:t>
    </dgm:pt>
    <dgm:pt modelId="{2FD46D80-A17E-4555-9D6D-25389D130703}" type="parTrans" cxnId="{8B30FE91-AD66-458D-B433-DDACBC27D991}">
      <dgm:prSet/>
      <dgm:spPr/>
      <dgm:t>
        <a:bodyPr/>
        <a:lstStyle/>
        <a:p>
          <a:endParaRPr lang="zh-HK" altLang="en-US"/>
        </a:p>
      </dgm:t>
    </dgm:pt>
    <dgm:pt modelId="{395B02EB-1B66-4D63-AB33-3432BD704C60}" type="sibTrans" cxnId="{8B30FE91-AD66-458D-B433-DDACBC27D991}">
      <dgm:prSet/>
      <dgm:spPr/>
      <dgm:t>
        <a:bodyPr/>
        <a:lstStyle/>
        <a:p>
          <a:endParaRPr lang="zh-HK" altLang="en-US"/>
        </a:p>
      </dgm:t>
    </dgm:pt>
    <dgm:pt modelId="{2C97DCBE-16B6-4541-970D-16E5801F6676}">
      <dgm:prSet/>
      <dgm:spPr/>
      <dgm:t>
        <a:bodyPr/>
        <a:lstStyle/>
        <a:p>
          <a:r>
            <a:rPr lang="en-US" dirty="0"/>
            <a:t>Navigation Animation</a:t>
          </a:r>
        </a:p>
      </dgm:t>
    </dgm:pt>
    <dgm:pt modelId="{F0D2B7D0-ADB7-4C5E-8CB2-CCC2423294D2}" type="parTrans" cxnId="{146549E0-0417-448A-BD74-37C28F1E8E0A}">
      <dgm:prSet/>
      <dgm:spPr/>
      <dgm:t>
        <a:bodyPr/>
        <a:lstStyle/>
        <a:p>
          <a:endParaRPr lang="zh-HK" altLang="en-US"/>
        </a:p>
      </dgm:t>
    </dgm:pt>
    <dgm:pt modelId="{6178330C-9A0F-4776-9C85-15385B570DF7}" type="sibTrans" cxnId="{146549E0-0417-448A-BD74-37C28F1E8E0A}">
      <dgm:prSet/>
      <dgm:spPr/>
      <dgm:t>
        <a:bodyPr/>
        <a:lstStyle/>
        <a:p>
          <a:endParaRPr lang="zh-HK" altLang="en-US"/>
        </a:p>
      </dgm:t>
    </dgm:pt>
    <dgm:pt modelId="{A7A006B8-4729-4730-9280-4BA66275F6A3}">
      <dgm:prSet/>
      <dgm:spPr/>
      <dgm:t>
        <a:bodyPr/>
        <a:lstStyle/>
        <a:p>
          <a:r>
            <a:rPr lang="en-US" dirty="0"/>
            <a:t>Datastore</a:t>
          </a:r>
        </a:p>
      </dgm:t>
    </dgm:pt>
    <dgm:pt modelId="{EA4DC2C1-C9B9-4DA5-9409-304557CF6FAE}" type="parTrans" cxnId="{362BAC9A-333C-4A29-AA75-A06B4E6DA5FB}">
      <dgm:prSet/>
      <dgm:spPr/>
      <dgm:t>
        <a:bodyPr/>
        <a:lstStyle/>
        <a:p>
          <a:endParaRPr lang="zh-HK" altLang="en-US"/>
        </a:p>
      </dgm:t>
    </dgm:pt>
    <dgm:pt modelId="{21FAADA1-6544-499C-9BAF-1D8FE866E845}" type="sibTrans" cxnId="{362BAC9A-333C-4A29-AA75-A06B4E6DA5FB}">
      <dgm:prSet/>
      <dgm:spPr/>
      <dgm:t>
        <a:bodyPr/>
        <a:lstStyle/>
        <a:p>
          <a:endParaRPr lang="zh-HK" altLang="en-US"/>
        </a:p>
      </dgm:t>
    </dgm:pt>
    <dgm:pt modelId="{AD62C9DE-2EDE-4BE1-889F-1C96AC531B87}">
      <dgm:prSet/>
      <dgm:spPr/>
      <dgm:t>
        <a:bodyPr/>
        <a:lstStyle/>
        <a:p>
          <a:r>
            <a:rPr lang="en-US" dirty="0"/>
            <a:t>Camera</a:t>
          </a:r>
        </a:p>
      </dgm:t>
    </dgm:pt>
    <dgm:pt modelId="{6CA556B0-8289-4654-8CB2-7D7057FA25CE}" type="parTrans" cxnId="{F30FFA17-67AB-4BED-9070-011979EECCA4}">
      <dgm:prSet/>
      <dgm:spPr/>
      <dgm:t>
        <a:bodyPr/>
        <a:lstStyle/>
        <a:p>
          <a:endParaRPr lang="zh-HK" altLang="en-US"/>
        </a:p>
      </dgm:t>
    </dgm:pt>
    <dgm:pt modelId="{60AF11ED-428B-4E9B-B001-9BE3A07E281A}" type="sibTrans" cxnId="{F30FFA17-67AB-4BED-9070-011979EECCA4}">
      <dgm:prSet/>
      <dgm:spPr/>
      <dgm:t>
        <a:bodyPr/>
        <a:lstStyle/>
        <a:p>
          <a:endParaRPr lang="zh-HK" altLang="en-US"/>
        </a:p>
      </dgm:t>
    </dgm:pt>
    <dgm:pt modelId="{3EA6D466-A0C7-41D3-9798-5C6E56112CA3}">
      <dgm:prSet/>
      <dgm:spPr/>
      <dgm:t>
        <a:bodyPr/>
        <a:lstStyle/>
        <a:p>
          <a:r>
            <a:rPr lang="en-US"/>
            <a:t>Toolkit</a:t>
          </a:r>
          <a:endParaRPr lang="en-US" dirty="0"/>
        </a:p>
      </dgm:t>
    </dgm:pt>
    <dgm:pt modelId="{6FADF9D0-02D6-4601-96BA-E3042CF1453B}" type="parTrans" cxnId="{19256095-FF26-4E0D-9342-00CD4FE1DD40}">
      <dgm:prSet/>
      <dgm:spPr/>
      <dgm:t>
        <a:bodyPr/>
        <a:lstStyle/>
        <a:p>
          <a:endParaRPr lang="zh-TW" altLang="en-US"/>
        </a:p>
      </dgm:t>
    </dgm:pt>
    <dgm:pt modelId="{A7A41D29-F61E-4141-87A7-EF9322129B1E}" type="sibTrans" cxnId="{19256095-FF26-4E0D-9342-00CD4FE1DD40}">
      <dgm:prSet/>
      <dgm:spPr/>
      <dgm:t>
        <a:bodyPr/>
        <a:lstStyle/>
        <a:p>
          <a:endParaRPr lang="zh-TW" altLang="en-US"/>
        </a:p>
      </dgm:t>
    </dgm:pt>
    <dgm:pt modelId="{602F8EB8-31E3-4992-96B0-80B1A20DBD8C}">
      <dgm:prSet/>
      <dgm:spPr/>
      <dgm:t>
        <a:bodyPr/>
        <a:lstStyle/>
        <a:p>
          <a:r>
            <a:rPr lang="en-US" dirty="0"/>
            <a:t>Jetpack Compose</a:t>
          </a:r>
        </a:p>
      </dgm:t>
    </dgm:pt>
    <dgm:pt modelId="{46E92C06-C0D5-4CC2-80A7-47D27EB0DCCF}" type="parTrans" cxnId="{10CDA9DF-8856-48DB-8D6A-8E48FA2491A0}">
      <dgm:prSet/>
      <dgm:spPr/>
      <dgm:t>
        <a:bodyPr/>
        <a:lstStyle/>
        <a:p>
          <a:endParaRPr lang="zh-TW" altLang="en-US"/>
        </a:p>
      </dgm:t>
    </dgm:pt>
    <dgm:pt modelId="{7E6D5311-C0B9-461E-B832-6F23471782C7}" type="sibTrans" cxnId="{10CDA9DF-8856-48DB-8D6A-8E48FA2491A0}">
      <dgm:prSet/>
      <dgm:spPr/>
      <dgm:t>
        <a:bodyPr/>
        <a:lstStyle/>
        <a:p>
          <a:endParaRPr lang="zh-TW" altLang="en-US"/>
        </a:p>
      </dgm:t>
    </dgm:pt>
    <dgm:pt modelId="{77A383DC-3AFA-4D25-9FF8-63176252B3FA}" type="pres">
      <dgm:prSet presAssocID="{01D0D87F-276A-4409-BB50-6D2091C3035E}" presName="Name0" presStyleCnt="0">
        <dgm:presLayoutVars>
          <dgm:dir/>
          <dgm:animLvl val="lvl"/>
          <dgm:resizeHandles val="exact"/>
        </dgm:presLayoutVars>
      </dgm:prSet>
      <dgm:spPr/>
    </dgm:pt>
    <dgm:pt modelId="{69241C05-EB5D-4254-9F28-33C5622DA526}" type="pres">
      <dgm:prSet presAssocID="{455D9B7D-EE7B-4E11-A687-7001C4970721}" presName="composite" presStyleCnt="0"/>
      <dgm:spPr/>
    </dgm:pt>
    <dgm:pt modelId="{D017CCEB-C760-4A30-B796-FF0E7AE79899}" type="pres">
      <dgm:prSet presAssocID="{455D9B7D-EE7B-4E11-A687-7001C4970721}" presName="parTx" presStyleLbl="alignNode1" presStyleIdx="0" presStyleCnt="5">
        <dgm:presLayoutVars>
          <dgm:chMax val="0"/>
          <dgm:chPref val="0"/>
          <dgm:bulletEnabled val="1"/>
        </dgm:presLayoutVars>
      </dgm:prSet>
      <dgm:spPr/>
    </dgm:pt>
    <dgm:pt modelId="{ED45FF1C-51AC-4567-ABCD-454D609A0BFF}" type="pres">
      <dgm:prSet presAssocID="{455D9B7D-EE7B-4E11-A687-7001C4970721}" presName="desTx" presStyleLbl="alignAccFollowNode1" presStyleIdx="0" presStyleCnt="5">
        <dgm:presLayoutVars>
          <dgm:bulletEnabled val="1"/>
        </dgm:presLayoutVars>
      </dgm:prSet>
      <dgm:spPr/>
    </dgm:pt>
    <dgm:pt modelId="{CE89D61E-9D0C-400A-81E9-6F8C64820456}" type="pres">
      <dgm:prSet presAssocID="{F5B8818E-FC99-4828-9337-BBD2F020D7B8}" presName="space" presStyleCnt="0"/>
      <dgm:spPr/>
    </dgm:pt>
    <dgm:pt modelId="{B729C418-1E94-4C79-A56E-F8AF160EE89C}" type="pres">
      <dgm:prSet presAssocID="{893FD0B2-01C9-440D-A5D4-742428B6E9C9}" presName="composite" presStyleCnt="0"/>
      <dgm:spPr/>
    </dgm:pt>
    <dgm:pt modelId="{16147FE4-89E8-45F9-83E3-B0BEA9C831D9}" type="pres">
      <dgm:prSet presAssocID="{893FD0B2-01C9-440D-A5D4-742428B6E9C9}" presName="parTx" presStyleLbl="alignNode1" presStyleIdx="1" presStyleCnt="5">
        <dgm:presLayoutVars>
          <dgm:chMax val="0"/>
          <dgm:chPref val="0"/>
          <dgm:bulletEnabled val="1"/>
        </dgm:presLayoutVars>
      </dgm:prSet>
      <dgm:spPr/>
    </dgm:pt>
    <dgm:pt modelId="{BE74217F-AEFA-4A7C-8476-19BAD72A0407}" type="pres">
      <dgm:prSet presAssocID="{893FD0B2-01C9-440D-A5D4-742428B6E9C9}" presName="desTx" presStyleLbl="alignAccFollowNode1" presStyleIdx="1" presStyleCnt="5">
        <dgm:presLayoutVars>
          <dgm:bulletEnabled val="1"/>
        </dgm:presLayoutVars>
      </dgm:prSet>
      <dgm:spPr/>
    </dgm:pt>
    <dgm:pt modelId="{B12F220E-8CDE-4A66-915B-8C249F79F08B}" type="pres">
      <dgm:prSet presAssocID="{D0A829CA-689E-454A-8323-377DBECD60CD}" presName="space" presStyleCnt="0"/>
      <dgm:spPr/>
    </dgm:pt>
    <dgm:pt modelId="{E824356A-C9D4-49C9-B020-234015B8B685}" type="pres">
      <dgm:prSet presAssocID="{3EA6D466-A0C7-41D3-9798-5C6E56112CA3}" presName="composite" presStyleCnt="0"/>
      <dgm:spPr/>
    </dgm:pt>
    <dgm:pt modelId="{5F8E1A71-8B7D-4452-981E-094C4E733FFA}" type="pres">
      <dgm:prSet presAssocID="{3EA6D466-A0C7-41D3-9798-5C6E56112CA3}" presName="parTx" presStyleLbl="alignNode1" presStyleIdx="2" presStyleCnt="5">
        <dgm:presLayoutVars>
          <dgm:chMax val="0"/>
          <dgm:chPref val="0"/>
          <dgm:bulletEnabled val="1"/>
        </dgm:presLayoutVars>
      </dgm:prSet>
      <dgm:spPr/>
    </dgm:pt>
    <dgm:pt modelId="{E9465578-4177-4D63-8432-156487A38A25}" type="pres">
      <dgm:prSet presAssocID="{3EA6D466-A0C7-41D3-9798-5C6E56112CA3}" presName="desTx" presStyleLbl="alignAccFollowNode1" presStyleIdx="2" presStyleCnt="5">
        <dgm:presLayoutVars>
          <dgm:bulletEnabled val="1"/>
        </dgm:presLayoutVars>
      </dgm:prSet>
      <dgm:spPr/>
    </dgm:pt>
    <dgm:pt modelId="{3C9224DF-FCC9-4814-9F63-140418A3CC1E}" type="pres">
      <dgm:prSet presAssocID="{A7A41D29-F61E-4141-87A7-EF9322129B1E}" presName="space" presStyleCnt="0"/>
      <dgm:spPr/>
    </dgm:pt>
    <dgm:pt modelId="{8C5C2EA7-9397-4A82-B0B0-D05E07CB7054}" type="pres">
      <dgm:prSet presAssocID="{B1B840AF-DE28-422C-8676-AA32B2411E35}" presName="composite" presStyleCnt="0"/>
      <dgm:spPr/>
    </dgm:pt>
    <dgm:pt modelId="{D6B85AA4-F9FC-4657-8516-26F6BCD2D1F9}" type="pres">
      <dgm:prSet presAssocID="{B1B840AF-DE28-422C-8676-AA32B2411E35}" presName="parTx" presStyleLbl="alignNode1" presStyleIdx="3" presStyleCnt="5">
        <dgm:presLayoutVars>
          <dgm:chMax val="0"/>
          <dgm:chPref val="0"/>
          <dgm:bulletEnabled val="1"/>
        </dgm:presLayoutVars>
      </dgm:prSet>
      <dgm:spPr/>
    </dgm:pt>
    <dgm:pt modelId="{5D8A8B82-8858-4F5D-9588-021564276C05}" type="pres">
      <dgm:prSet presAssocID="{B1B840AF-DE28-422C-8676-AA32B2411E35}" presName="desTx" presStyleLbl="alignAccFollowNode1" presStyleIdx="3" presStyleCnt="5">
        <dgm:presLayoutVars>
          <dgm:bulletEnabled val="1"/>
        </dgm:presLayoutVars>
      </dgm:prSet>
      <dgm:spPr/>
    </dgm:pt>
    <dgm:pt modelId="{58517AE2-CEA0-4D4A-8767-71B46A5F1D0B}" type="pres">
      <dgm:prSet presAssocID="{425E0454-04B9-4B87-BCAD-9CDEFB96A119}" presName="space" presStyleCnt="0"/>
      <dgm:spPr/>
    </dgm:pt>
    <dgm:pt modelId="{1403D2FD-75C7-44EF-9673-6888C1ED755E}" type="pres">
      <dgm:prSet presAssocID="{73F8E441-EBB0-43A1-A88B-FB1CB03766C4}" presName="composite" presStyleCnt="0"/>
      <dgm:spPr/>
    </dgm:pt>
    <dgm:pt modelId="{1D26FE8C-D1F9-4A0C-A9B2-86060A9A7C28}" type="pres">
      <dgm:prSet presAssocID="{73F8E441-EBB0-43A1-A88B-FB1CB03766C4}" presName="parTx" presStyleLbl="alignNode1" presStyleIdx="4" presStyleCnt="5">
        <dgm:presLayoutVars>
          <dgm:chMax val="0"/>
          <dgm:chPref val="0"/>
          <dgm:bulletEnabled val="1"/>
        </dgm:presLayoutVars>
      </dgm:prSet>
      <dgm:spPr/>
    </dgm:pt>
    <dgm:pt modelId="{91206D92-0E9B-423C-87C3-D72762D3C305}" type="pres">
      <dgm:prSet presAssocID="{73F8E441-EBB0-43A1-A88B-FB1CB03766C4}" presName="desTx" presStyleLbl="alignAccFollowNode1" presStyleIdx="4" presStyleCnt="5">
        <dgm:presLayoutVars>
          <dgm:bulletEnabled val="1"/>
        </dgm:presLayoutVars>
      </dgm:prSet>
      <dgm:spPr/>
    </dgm:pt>
  </dgm:ptLst>
  <dgm:cxnLst>
    <dgm:cxn modelId="{41023204-226D-4C2F-BEA6-D75407D171CE}" srcId="{893FD0B2-01C9-440D-A5D4-742428B6E9C9}" destId="{AEA8A50F-97E4-47FC-B1C9-FDAC7165114D}" srcOrd="0" destOrd="0" parTransId="{F3A14CB4-0979-4539-BD31-BED6FAE019C0}" sibTransId="{F984B934-28AD-4EE8-B794-47465EB0070D}"/>
    <dgm:cxn modelId="{EABAC70A-7732-4E6E-AAA0-ABE2D601DD20}" srcId="{01D0D87F-276A-4409-BB50-6D2091C3035E}" destId="{455D9B7D-EE7B-4E11-A687-7001C4970721}" srcOrd="0" destOrd="0" parTransId="{C9892FCD-4E46-415F-9C46-47D65CA6D39E}" sibTransId="{F5B8818E-FC99-4828-9337-BBD2F020D7B8}"/>
    <dgm:cxn modelId="{5F470915-25A2-4CA9-BC28-747A4B9339BD}" type="presOf" srcId="{73F8E441-EBB0-43A1-A88B-FB1CB03766C4}" destId="{1D26FE8C-D1F9-4A0C-A9B2-86060A9A7C28}" srcOrd="0" destOrd="0" presId="urn:microsoft.com/office/officeart/2005/8/layout/hList1"/>
    <dgm:cxn modelId="{F30FFA17-67AB-4BED-9070-011979EECCA4}" srcId="{73F8E441-EBB0-43A1-A88B-FB1CB03766C4}" destId="{AD62C9DE-2EDE-4BE1-889F-1C96AC531B87}" srcOrd="4" destOrd="0" parTransId="{6CA556B0-8289-4654-8CB2-7D7057FA25CE}" sibTransId="{60AF11ED-428B-4E9B-B001-9BE3A07E281A}"/>
    <dgm:cxn modelId="{F138601E-E39F-4759-ABAC-D49268FBBC51}" srcId="{455D9B7D-EE7B-4E11-A687-7001C4970721}" destId="{B34D20C2-9B81-427D-B4B7-CF313E82D655}" srcOrd="0" destOrd="0" parTransId="{9573C143-D10A-4248-B058-DF68A00500EE}" sibTransId="{9255C8B0-D5FD-41E7-B4D1-1A0837D3053E}"/>
    <dgm:cxn modelId="{F8E27D23-B450-4E90-9904-422998044CF5}" type="presOf" srcId="{32C6073B-5AB5-41C6-9E6B-4826E44E4591}" destId="{91206D92-0E9B-423C-87C3-D72762D3C305}" srcOrd="0" destOrd="1" presId="urn:microsoft.com/office/officeart/2005/8/layout/hList1"/>
    <dgm:cxn modelId="{E047E129-BA8D-4498-86E5-E1CFC1FAA106}" srcId="{73F8E441-EBB0-43A1-A88B-FB1CB03766C4}" destId="{62118A59-F600-4741-9FD8-CB1619E7F87F}" srcOrd="0" destOrd="0" parTransId="{30DFECDA-D7AF-45C5-806E-6B4D8C74A13D}" sibTransId="{23F2D796-6453-4CF7-A875-22AE8DFA983C}"/>
    <dgm:cxn modelId="{293EAC45-BA11-4582-95FA-F7088A2BED64}" type="presOf" srcId="{B1B840AF-DE28-422C-8676-AA32B2411E35}" destId="{D6B85AA4-F9FC-4657-8516-26F6BCD2D1F9}" srcOrd="0" destOrd="0" presId="urn:microsoft.com/office/officeart/2005/8/layout/hList1"/>
    <dgm:cxn modelId="{C9B8AC45-A2F9-42F5-8BFC-158CB364D3A6}" type="presOf" srcId="{62118A59-F600-4741-9FD8-CB1619E7F87F}" destId="{91206D92-0E9B-423C-87C3-D72762D3C305}" srcOrd="0" destOrd="0" presId="urn:microsoft.com/office/officeart/2005/8/layout/hList1"/>
    <dgm:cxn modelId="{034F926E-006E-4B2E-A787-23B6A032CC8B}" type="presOf" srcId="{AD62C9DE-2EDE-4BE1-889F-1C96AC531B87}" destId="{91206D92-0E9B-423C-87C3-D72762D3C305}" srcOrd="0" destOrd="4" presId="urn:microsoft.com/office/officeart/2005/8/layout/hList1"/>
    <dgm:cxn modelId="{F8300D4F-CE19-4628-8B26-945A8CBCF3D7}" type="presOf" srcId="{602F8EB8-31E3-4992-96B0-80B1A20DBD8C}" destId="{E9465578-4177-4D63-8432-156487A38A25}" srcOrd="0" destOrd="0" presId="urn:microsoft.com/office/officeart/2005/8/layout/hList1"/>
    <dgm:cxn modelId="{E9A50674-4A93-46A7-9CD0-732BA98C528E}" type="presOf" srcId="{2C97DCBE-16B6-4541-970D-16E5801F6676}" destId="{91206D92-0E9B-423C-87C3-D72762D3C305}" srcOrd="0" destOrd="2" presId="urn:microsoft.com/office/officeart/2005/8/layout/hList1"/>
    <dgm:cxn modelId="{5351EB90-2A10-4799-A54E-E8CE9315ABE6}" type="presOf" srcId="{B34D20C2-9B81-427D-B4B7-CF313E82D655}" destId="{ED45FF1C-51AC-4567-ABCD-454D609A0BFF}" srcOrd="0" destOrd="0" presId="urn:microsoft.com/office/officeart/2005/8/layout/hList1"/>
    <dgm:cxn modelId="{7E1B1B91-9032-4040-9CDA-3E42E686BFCD}" type="presOf" srcId="{893FD0B2-01C9-440D-A5D4-742428B6E9C9}" destId="{16147FE4-89E8-45F9-83E3-B0BEA9C831D9}" srcOrd="0" destOrd="0" presId="urn:microsoft.com/office/officeart/2005/8/layout/hList1"/>
    <dgm:cxn modelId="{8B30FE91-AD66-458D-B433-DDACBC27D991}" srcId="{73F8E441-EBB0-43A1-A88B-FB1CB03766C4}" destId="{32C6073B-5AB5-41C6-9E6B-4826E44E4591}" srcOrd="1" destOrd="0" parTransId="{2FD46D80-A17E-4555-9D6D-25389D130703}" sibTransId="{395B02EB-1B66-4D63-AB33-3432BD704C60}"/>
    <dgm:cxn modelId="{24F2CE92-0BF2-4C2F-AB8A-F560BE2FEC99}" type="presOf" srcId="{3E016A90-D66C-47F7-9284-106FE597860A}" destId="{5D8A8B82-8858-4F5D-9588-021564276C05}" srcOrd="0" destOrd="0" presId="urn:microsoft.com/office/officeart/2005/8/layout/hList1"/>
    <dgm:cxn modelId="{A15E6994-8EA3-4641-BE86-F58873C43B58}" type="presOf" srcId="{01D0D87F-276A-4409-BB50-6D2091C3035E}" destId="{77A383DC-3AFA-4D25-9FF8-63176252B3FA}" srcOrd="0" destOrd="0" presId="urn:microsoft.com/office/officeart/2005/8/layout/hList1"/>
    <dgm:cxn modelId="{19256095-FF26-4E0D-9342-00CD4FE1DD40}" srcId="{01D0D87F-276A-4409-BB50-6D2091C3035E}" destId="{3EA6D466-A0C7-41D3-9798-5C6E56112CA3}" srcOrd="2" destOrd="0" parTransId="{6FADF9D0-02D6-4601-96BA-E3042CF1453B}" sibTransId="{A7A41D29-F61E-4141-87A7-EF9322129B1E}"/>
    <dgm:cxn modelId="{56A84295-0742-4EFB-A6BC-5325FF712101}" srcId="{01D0D87F-276A-4409-BB50-6D2091C3035E}" destId="{73F8E441-EBB0-43A1-A88B-FB1CB03766C4}" srcOrd="4" destOrd="0" parTransId="{617E142D-9908-490F-8A0A-0432F71F5FF4}" sibTransId="{E9EEBDC7-F80E-4D4C-B443-93063A7FD70A}"/>
    <dgm:cxn modelId="{362BAC9A-333C-4A29-AA75-A06B4E6DA5FB}" srcId="{73F8E441-EBB0-43A1-A88B-FB1CB03766C4}" destId="{A7A006B8-4729-4730-9280-4BA66275F6A3}" srcOrd="3" destOrd="0" parTransId="{EA4DC2C1-C9B9-4DA5-9409-304557CF6FAE}" sibTransId="{21FAADA1-6544-499C-9BAF-1D8FE866E845}"/>
    <dgm:cxn modelId="{A63AFDA0-E941-43A3-ADDE-BE651DC5A77D}" srcId="{B1B840AF-DE28-422C-8676-AA32B2411E35}" destId="{3E016A90-D66C-47F7-9284-106FE597860A}" srcOrd="0" destOrd="0" parTransId="{0CF86401-B4DE-4AEB-85E8-3962F04B94AA}" sibTransId="{104DFBC2-BEAD-4602-A8EF-CCE25A0E0602}"/>
    <dgm:cxn modelId="{20ACB0A2-B3BB-4020-B3E5-FFF35315F530}" type="presOf" srcId="{3EA6D466-A0C7-41D3-9798-5C6E56112CA3}" destId="{5F8E1A71-8B7D-4452-981E-094C4E733FFA}" srcOrd="0" destOrd="0" presId="urn:microsoft.com/office/officeart/2005/8/layout/hList1"/>
    <dgm:cxn modelId="{CFCBECA8-21AE-4DA3-8D4E-E1928620D010}" srcId="{01D0D87F-276A-4409-BB50-6D2091C3035E}" destId="{893FD0B2-01C9-440D-A5D4-742428B6E9C9}" srcOrd="1" destOrd="0" parTransId="{E8B0CCFD-4764-41E7-B78A-8E6AB9DA2287}" sibTransId="{D0A829CA-689E-454A-8323-377DBECD60CD}"/>
    <dgm:cxn modelId="{F8E180AA-4019-471A-A8BA-A5FE5539568A}" type="presOf" srcId="{AEA8A50F-97E4-47FC-B1C9-FDAC7165114D}" destId="{BE74217F-AEFA-4A7C-8476-19BAD72A0407}" srcOrd="0" destOrd="0" presId="urn:microsoft.com/office/officeart/2005/8/layout/hList1"/>
    <dgm:cxn modelId="{5B4A16AD-3CEB-4D6F-9158-6E0B14A5BC88}" srcId="{01D0D87F-276A-4409-BB50-6D2091C3035E}" destId="{B1B840AF-DE28-422C-8676-AA32B2411E35}" srcOrd="3" destOrd="0" parTransId="{9F1B092E-EBC6-4456-B50E-B55BC3F7EC32}" sibTransId="{425E0454-04B9-4B87-BCAD-9CDEFB96A119}"/>
    <dgm:cxn modelId="{B22C47DB-58FD-4967-AA69-D8F2A2707BB3}" type="presOf" srcId="{455D9B7D-EE7B-4E11-A687-7001C4970721}" destId="{D017CCEB-C760-4A30-B796-FF0E7AE79899}" srcOrd="0" destOrd="0" presId="urn:microsoft.com/office/officeart/2005/8/layout/hList1"/>
    <dgm:cxn modelId="{704F00DE-060D-4662-8693-7A5460A67A1F}" type="presOf" srcId="{A7A006B8-4729-4730-9280-4BA66275F6A3}" destId="{91206D92-0E9B-423C-87C3-D72762D3C305}" srcOrd="0" destOrd="3" presId="urn:microsoft.com/office/officeart/2005/8/layout/hList1"/>
    <dgm:cxn modelId="{10CDA9DF-8856-48DB-8D6A-8E48FA2491A0}" srcId="{3EA6D466-A0C7-41D3-9798-5C6E56112CA3}" destId="{602F8EB8-31E3-4992-96B0-80B1A20DBD8C}" srcOrd="0" destOrd="0" parTransId="{46E92C06-C0D5-4CC2-80A7-47D27EB0DCCF}" sibTransId="{7E6D5311-C0B9-461E-B832-6F23471782C7}"/>
    <dgm:cxn modelId="{146549E0-0417-448A-BD74-37C28F1E8E0A}" srcId="{73F8E441-EBB0-43A1-A88B-FB1CB03766C4}" destId="{2C97DCBE-16B6-4541-970D-16E5801F6676}" srcOrd="2" destOrd="0" parTransId="{F0D2B7D0-ADB7-4C5E-8CB2-CCC2423294D2}" sibTransId="{6178330C-9A0F-4776-9C85-15385B570DF7}"/>
    <dgm:cxn modelId="{7F5E53F3-3A51-4284-B7B1-E797F35B764D}" type="presParOf" srcId="{77A383DC-3AFA-4D25-9FF8-63176252B3FA}" destId="{69241C05-EB5D-4254-9F28-33C5622DA526}" srcOrd="0" destOrd="0" presId="urn:microsoft.com/office/officeart/2005/8/layout/hList1"/>
    <dgm:cxn modelId="{3407F0A9-C851-4FAC-900B-FA2941843920}" type="presParOf" srcId="{69241C05-EB5D-4254-9F28-33C5622DA526}" destId="{D017CCEB-C760-4A30-B796-FF0E7AE79899}" srcOrd="0" destOrd="0" presId="urn:microsoft.com/office/officeart/2005/8/layout/hList1"/>
    <dgm:cxn modelId="{690C001D-E3D7-4A8F-A62E-C193445874FE}" type="presParOf" srcId="{69241C05-EB5D-4254-9F28-33C5622DA526}" destId="{ED45FF1C-51AC-4567-ABCD-454D609A0BFF}" srcOrd="1" destOrd="0" presId="urn:microsoft.com/office/officeart/2005/8/layout/hList1"/>
    <dgm:cxn modelId="{34297E41-D008-4862-A039-49B3ACD6A7B6}" type="presParOf" srcId="{77A383DC-3AFA-4D25-9FF8-63176252B3FA}" destId="{CE89D61E-9D0C-400A-81E9-6F8C64820456}" srcOrd="1" destOrd="0" presId="urn:microsoft.com/office/officeart/2005/8/layout/hList1"/>
    <dgm:cxn modelId="{D897B850-549B-448D-B0FC-694D7B098E3D}" type="presParOf" srcId="{77A383DC-3AFA-4D25-9FF8-63176252B3FA}" destId="{B729C418-1E94-4C79-A56E-F8AF160EE89C}" srcOrd="2" destOrd="0" presId="urn:microsoft.com/office/officeart/2005/8/layout/hList1"/>
    <dgm:cxn modelId="{760A51FF-5089-46FD-8AAF-4A2550A76035}" type="presParOf" srcId="{B729C418-1E94-4C79-A56E-F8AF160EE89C}" destId="{16147FE4-89E8-45F9-83E3-B0BEA9C831D9}" srcOrd="0" destOrd="0" presId="urn:microsoft.com/office/officeart/2005/8/layout/hList1"/>
    <dgm:cxn modelId="{4D23D0FD-E331-4921-B450-C9A9AE311E80}" type="presParOf" srcId="{B729C418-1E94-4C79-A56E-F8AF160EE89C}" destId="{BE74217F-AEFA-4A7C-8476-19BAD72A0407}" srcOrd="1" destOrd="0" presId="urn:microsoft.com/office/officeart/2005/8/layout/hList1"/>
    <dgm:cxn modelId="{10EAD4AB-9A6C-4B98-89D7-8E6BEDB28E9F}" type="presParOf" srcId="{77A383DC-3AFA-4D25-9FF8-63176252B3FA}" destId="{B12F220E-8CDE-4A66-915B-8C249F79F08B}" srcOrd="3" destOrd="0" presId="urn:microsoft.com/office/officeart/2005/8/layout/hList1"/>
    <dgm:cxn modelId="{841B7966-5B62-4442-A7CF-B4177359321A}" type="presParOf" srcId="{77A383DC-3AFA-4D25-9FF8-63176252B3FA}" destId="{E824356A-C9D4-49C9-B020-234015B8B685}" srcOrd="4" destOrd="0" presId="urn:microsoft.com/office/officeart/2005/8/layout/hList1"/>
    <dgm:cxn modelId="{3259C043-E49E-4C5A-B6B0-DC8FECB9E84C}" type="presParOf" srcId="{E824356A-C9D4-49C9-B020-234015B8B685}" destId="{5F8E1A71-8B7D-4452-981E-094C4E733FFA}" srcOrd="0" destOrd="0" presId="urn:microsoft.com/office/officeart/2005/8/layout/hList1"/>
    <dgm:cxn modelId="{99754E0F-1B2B-4299-BA3E-0E573E948976}" type="presParOf" srcId="{E824356A-C9D4-49C9-B020-234015B8B685}" destId="{E9465578-4177-4D63-8432-156487A38A25}" srcOrd="1" destOrd="0" presId="urn:microsoft.com/office/officeart/2005/8/layout/hList1"/>
    <dgm:cxn modelId="{DF67065D-B5F3-4D80-B328-9EF8B0A1E837}" type="presParOf" srcId="{77A383DC-3AFA-4D25-9FF8-63176252B3FA}" destId="{3C9224DF-FCC9-4814-9F63-140418A3CC1E}" srcOrd="5" destOrd="0" presId="urn:microsoft.com/office/officeart/2005/8/layout/hList1"/>
    <dgm:cxn modelId="{24A77C21-51D1-4C66-8546-1329A75EE11F}" type="presParOf" srcId="{77A383DC-3AFA-4D25-9FF8-63176252B3FA}" destId="{8C5C2EA7-9397-4A82-B0B0-D05E07CB7054}" srcOrd="6" destOrd="0" presId="urn:microsoft.com/office/officeart/2005/8/layout/hList1"/>
    <dgm:cxn modelId="{C087E8C9-57C5-487F-BD04-91AF79E713E4}" type="presParOf" srcId="{8C5C2EA7-9397-4A82-B0B0-D05E07CB7054}" destId="{D6B85AA4-F9FC-4657-8516-26F6BCD2D1F9}" srcOrd="0" destOrd="0" presId="urn:microsoft.com/office/officeart/2005/8/layout/hList1"/>
    <dgm:cxn modelId="{4B6217C2-C19C-49CA-9E66-970A2D23DE39}" type="presParOf" srcId="{8C5C2EA7-9397-4A82-B0B0-D05E07CB7054}" destId="{5D8A8B82-8858-4F5D-9588-021564276C05}" srcOrd="1" destOrd="0" presId="urn:microsoft.com/office/officeart/2005/8/layout/hList1"/>
    <dgm:cxn modelId="{8AAB44C4-0318-4D8A-BECE-17C8DF569FB0}" type="presParOf" srcId="{77A383DC-3AFA-4D25-9FF8-63176252B3FA}" destId="{58517AE2-CEA0-4D4A-8767-71B46A5F1D0B}" srcOrd="7" destOrd="0" presId="urn:microsoft.com/office/officeart/2005/8/layout/hList1"/>
    <dgm:cxn modelId="{A7E76F3D-5572-4902-A736-D052A3C30DFC}" type="presParOf" srcId="{77A383DC-3AFA-4D25-9FF8-63176252B3FA}" destId="{1403D2FD-75C7-44EF-9673-6888C1ED755E}" srcOrd="8" destOrd="0" presId="urn:microsoft.com/office/officeart/2005/8/layout/hList1"/>
    <dgm:cxn modelId="{98F604D4-A7FC-4573-8116-A5807F2F47D9}" type="presParOf" srcId="{1403D2FD-75C7-44EF-9673-6888C1ED755E}" destId="{1D26FE8C-D1F9-4A0C-A9B2-86060A9A7C28}" srcOrd="0" destOrd="0" presId="urn:microsoft.com/office/officeart/2005/8/layout/hList1"/>
    <dgm:cxn modelId="{CB5AF4D3-F5D9-49DA-A00F-EB40C489D8E0}" type="presParOf" srcId="{1403D2FD-75C7-44EF-9673-6888C1ED755E}" destId="{91206D92-0E9B-423C-87C3-D72762D3C30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1D0D87F-276A-4409-BB50-6D2091C3035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73F8E441-EBB0-43A1-A88B-FB1CB03766C4}">
      <dgm:prSet/>
      <dgm:spPr>
        <a:solidFill>
          <a:schemeClr val="accent6"/>
        </a:solidFill>
        <a:ln>
          <a:solidFill>
            <a:schemeClr val="accent6"/>
          </a:solidFill>
        </a:ln>
      </dgm:spPr>
      <dgm:t>
        <a:bodyPr/>
        <a:lstStyle/>
        <a:p>
          <a:r>
            <a:rPr lang="en-US" dirty="0"/>
            <a:t>Tools &amp; Dependencies</a:t>
          </a:r>
        </a:p>
      </dgm:t>
    </dgm:pt>
    <dgm:pt modelId="{617E142D-9908-490F-8A0A-0432F71F5FF4}" type="parTrans" cxnId="{56A84295-0742-4EFB-A6BC-5325FF712101}">
      <dgm:prSet/>
      <dgm:spPr/>
      <dgm:t>
        <a:bodyPr/>
        <a:lstStyle/>
        <a:p>
          <a:endParaRPr lang="en-US"/>
        </a:p>
      </dgm:t>
    </dgm:pt>
    <dgm:pt modelId="{E9EEBDC7-F80E-4D4C-B443-93063A7FD70A}" type="sibTrans" cxnId="{56A84295-0742-4EFB-A6BC-5325FF712101}">
      <dgm:prSet/>
      <dgm:spPr/>
      <dgm:t>
        <a:bodyPr/>
        <a:lstStyle/>
        <a:p>
          <a:endParaRPr lang="en-US"/>
        </a:p>
      </dgm:t>
    </dgm:pt>
    <dgm:pt modelId="{62118A59-F600-4741-9FD8-CB1619E7F87F}">
      <dgm:prSet/>
      <dgm:spPr/>
      <dgm:t>
        <a:bodyPr/>
        <a:lstStyle/>
        <a:p>
          <a:r>
            <a:rPr lang="en-US" dirty="0"/>
            <a:t>Coroutines</a:t>
          </a:r>
        </a:p>
      </dgm:t>
    </dgm:pt>
    <dgm:pt modelId="{30DFECDA-D7AF-45C5-806E-6B4D8C74A13D}" type="parTrans" cxnId="{E047E129-BA8D-4498-86E5-E1CFC1FAA106}">
      <dgm:prSet/>
      <dgm:spPr/>
      <dgm:t>
        <a:bodyPr/>
        <a:lstStyle/>
        <a:p>
          <a:endParaRPr lang="en-US"/>
        </a:p>
      </dgm:t>
    </dgm:pt>
    <dgm:pt modelId="{23F2D796-6453-4CF7-A875-22AE8DFA983C}" type="sibTrans" cxnId="{E047E129-BA8D-4498-86E5-E1CFC1FAA106}">
      <dgm:prSet/>
      <dgm:spPr/>
      <dgm:t>
        <a:bodyPr/>
        <a:lstStyle/>
        <a:p>
          <a:endParaRPr lang="en-US"/>
        </a:p>
      </dgm:t>
    </dgm:pt>
    <dgm:pt modelId="{32C6073B-5AB5-41C6-9E6B-4826E44E4591}">
      <dgm:prSet/>
      <dgm:spPr/>
      <dgm:t>
        <a:bodyPr/>
        <a:lstStyle/>
        <a:p>
          <a:r>
            <a:rPr lang="en-US" dirty="0"/>
            <a:t>Navigation Compose</a:t>
          </a:r>
        </a:p>
      </dgm:t>
    </dgm:pt>
    <dgm:pt modelId="{2FD46D80-A17E-4555-9D6D-25389D130703}" type="parTrans" cxnId="{8B30FE91-AD66-458D-B433-DDACBC27D991}">
      <dgm:prSet/>
      <dgm:spPr/>
      <dgm:t>
        <a:bodyPr/>
        <a:lstStyle/>
        <a:p>
          <a:endParaRPr lang="zh-HK" altLang="en-US"/>
        </a:p>
      </dgm:t>
    </dgm:pt>
    <dgm:pt modelId="{395B02EB-1B66-4D63-AB33-3432BD704C60}" type="sibTrans" cxnId="{8B30FE91-AD66-458D-B433-DDACBC27D991}">
      <dgm:prSet/>
      <dgm:spPr/>
      <dgm:t>
        <a:bodyPr/>
        <a:lstStyle/>
        <a:p>
          <a:endParaRPr lang="zh-HK" altLang="en-US"/>
        </a:p>
      </dgm:t>
    </dgm:pt>
    <dgm:pt modelId="{2C97DCBE-16B6-4541-970D-16E5801F6676}">
      <dgm:prSet/>
      <dgm:spPr/>
      <dgm:t>
        <a:bodyPr/>
        <a:lstStyle/>
        <a:p>
          <a:r>
            <a:rPr lang="en-US" dirty="0"/>
            <a:t>Navigation Animation</a:t>
          </a:r>
        </a:p>
      </dgm:t>
    </dgm:pt>
    <dgm:pt modelId="{F0D2B7D0-ADB7-4C5E-8CB2-CCC2423294D2}" type="parTrans" cxnId="{146549E0-0417-448A-BD74-37C28F1E8E0A}">
      <dgm:prSet/>
      <dgm:spPr/>
      <dgm:t>
        <a:bodyPr/>
        <a:lstStyle/>
        <a:p>
          <a:endParaRPr lang="zh-HK" altLang="en-US"/>
        </a:p>
      </dgm:t>
    </dgm:pt>
    <dgm:pt modelId="{6178330C-9A0F-4776-9C85-15385B570DF7}" type="sibTrans" cxnId="{146549E0-0417-448A-BD74-37C28F1E8E0A}">
      <dgm:prSet/>
      <dgm:spPr/>
      <dgm:t>
        <a:bodyPr/>
        <a:lstStyle/>
        <a:p>
          <a:endParaRPr lang="zh-HK" altLang="en-US"/>
        </a:p>
      </dgm:t>
    </dgm:pt>
    <dgm:pt modelId="{A7A006B8-4729-4730-9280-4BA66275F6A3}">
      <dgm:prSet/>
      <dgm:spPr/>
      <dgm:t>
        <a:bodyPr/>
        <a:lstStyle/>
        <a:p>
          <a:r>
            <a:rPr lang="en-US" dirty="0"/>
            <a:t>Datastore</a:t>
          </a:r>
        </a:p>
      </dgm:t>
    </dgm:pt>
    <dgm:pt modelId="{EA4DC2C1-C9B9-4DA5-9409-304557CF6FAE}" type="parTrans" cxnId="{362BAC9A-333C-4A29-AA75-A06B4E6DA5FB}">
      <dgm:prSet/>
      <dgm:spPr/>
      <dgm:t>
        <a:bodyPr/>
        <a:lstStyle/>
        <a:p>
          <a:endParaRPr lang="zh-HK" altLang="en-US"/>
        </a:p>
      </dgm:t>
    </dgm:pt>
    <dgm:pt modelId="{21FAADA1-6544-499C-9BAF-1D8FE866E845}" type="sibTrans" cxnId="{362BAC9A-333C-4A29-AA75-A06B4E6DA5FB}">
      <dgm:prSet/>
      <dgm:spPr/>
      <dgm:t>
        <a:bodyPr/>
        <a:lstStyle/>
        <a:p>
          <a:endParaRPr lang="zh-HK" altLang="en-US"/>
        </a:p>
      </dgm:t>
    </dgm:pt>
    <dgm:pt modelId="{AD62C9DE-2EDE-4BE1-889F-1C96AC531B87}">
      <dgm:prSet/>
      <dgm:spPr/>
      <dgm:t>
        <a:bodyPr/>
        <a:lstStyle/>
        <a:p>
          <a:r>
            <a:rPr lang="en-US" dirty="0"/>
            <a:t>Camera</a:t>
          </a:r>
        </a:p>
      </dgm:t>
    </dgm:pt>
    <dgm:pt modelId="{6CA556B0-8289-4654-8CB2-7D7057FA25CE}" type="parTrans" cxnId="{F30FFA17-67AB-4BED-9070-011979EECCA4}">
      <dgm:prSet/>
      <dgm:spPr/>
      <dgm:t>
        <a:bodyPr/>
        <a:lstStyle/>
        <a:p>
          <a:endParaRPr lang="zh-HK" altLang="en-US"/>
        </a:p>
      </dgm:t>
    </dgm:pt>
    <dgm:pt modelId="{60AF11ED-428B-4E9B-B001-9BE3A07E281A}" type="sibTrans" cxnId="{F30FFA17-67AB-4BED-9070-011979EECCA4}">
      <dgm:prSet/>
      <dgm:spPr/>
      <dgm:t>
        <a:bodyPr/>
        <a:lstStyle/>
        <a:p>
          <a:endParaRPr lang="zh-HK" altLang="en-US"/>
        </a:p>
      </dgm:t>
    </dgm:pt>
    <dgm:pt modelId="{77A383DC-3AFA-4D25-9FF8-63176252B3FA}" type="pres">
      <dgm:prSet presAssocID="{01D0D87F-276A-4409-BB50-6D2091C3035E}" presName="Name0" presStyleCnt="0">
        <dgm:presLayoutVars>
          <dgm:dir/>
          <dgm:animLvl val="lvl"/>
          <dgm:resizeHandles val="exact"/>
        </dgm:presLayoutVars>
      </dgm:prSet>
      <dgm:spPr/>
    </dgm:pt>
    <dgm:pt modelId="{1403D2FD-75C7-44EF-9673-6888C1ED755E}" type="pres">
      <dgm:prSet presAssocID="{73F8E441-EBB0-43A1-A88B-FB1CB03766C4}" presName="composite" presStyleCnt="0"/>
      <dgm:spPr/>
    </dgm:pt>
    <dgm:pt modelId="{1D26FE8C-D1F9-4A0C-A9B2-86060A9A7C28}" type="pres">
      <dgm:prSet presAssocID="{73F8E441-EBB0-43A1-A88B-FB1CB03766C4}" presName="parTx" presStyleLbl="alignNode1" presStyleIdx="0" presStyleCnt="1">
        <dgm:presLayoutVars>
          <dgm:chMax val="0"/>
          <dgm:chPref val="0"/>
          <dgm:bulletEnabled val="1"/>
        </dgm:presLayoutVars>
      </dgm:prSet>
      <dgm:spPr/>
    </dgm:pt>
    <dgm:pt modelId="{91206D92-0E9B-423C-87C3-D72762D3C305}" type="pres">
      <dgm:prSet presAssocID="{73F8E441-EBB0-43A1-A88B-FB1CB03766C4}" presName="desTx" presStyleLbl="alignAccFollowNode1" presStyleIdx="0" presStyleCnt="1">
        <dgm:presLayoutVars>
          <dgm:bulletEnabled val="1"/>
        </dgm:presLayoutVars>
      </dgm:prSet>
      <dgm:spPr/>
    </dgm:pt>
  </dgm:ptLst>
  <dgm:cxnLst>
    <dgm:cxn modelId="{5F470915-25A2-4CA9-BC28-747A4B9339BD}" type="presOf" srcId="{73F8E441-EBB0-43A1-A88B-FB1CB03766C4}" destId="{1D26FE8C-D1F9-4A0C-A9B2-86060A9A7C28}" srcOrd="0" destOrd="0" presId="urn:microsoft.com/office/officeart/2005/8/layout/hList1"/>
    <dgm:cxn modelId="{F30FFA17-67AB-4BED-9070-011979EECCA4}" srcId="{73F8E441-EBB0-43A1-A88B-FB1CB03766C4}" destId="{AD62C9DE-2EDE-4BE1-889F-1C96AC531B87}" srcOrd="4" destOrd="0" parTransId="{6CA556B0-8289-4654-8CB2-7D7057FA25CE}" sibTransId="{60AF11ED-428B-4E9B-B001-9BE3A07E281A}"/>
    <dgm:cxn modelId="{F8E27D23-B450-4E90-9904-422998044CF5}" type="presOf" srcId="{32C6073B-5AB5-41C6-9E6B-4826E44E4591}" destId="{91206D92-0E9B-423C-87C3-D72762D3C305}" srcOrd="0" destOrd="1" presId="urn:microsoft.com/office/officeart/2005/8/layout/hList1"/>
    <dgm:cxn modelId="{E047E129-BA8D-4498-86E5-E1CFC1FAA106}" srcId="{73F8E441-EBB0-43A1-A88B-FB1CB03766C4}" destId="{62118A59-F600-4741-9FD8-CB1619E7F87F}" srcOrd="0" destOrd="0" parTransId="{30DFECDA-D7AF-45C5-806E-6B4D8C74A13D}" sibTransId="{23F2D796-6453-4CF7-A875-22AE8DFA983C}"/>
    <dgm:cxn modelId="{C9B8AC45-A2F9-42F5-8BFC-158CB364D3A6}" type="presOf" srcId="{62118A59-F600-4741-9FD8-CB1619E7F87F}" destId="{91206D92-0E9B-423C-87C3-D72762D3C305}" srcOrd="0" destOrd="0" presId="urn:microsoft.com/office/officeart/2005/8/layout/hList1"/>
    <dgm:cxn modelId="{034F926E-006E-4B2E-A787-23B6A032CC8B}" type="presOf" srcId="{AD62C9DE-2EDE-4BE1-889F-1C96AC531B87}" destId="{91206D92-0E9B-423C-87C3-D72762D3C305}" srcOrd="0" destOrd="4" presId="urn:microsoft.com/office/officeart/2005/8/layout/hList1"/>
    <dgm:cxn modelId="{E9A50674-4A93-46A7-9CD0-732BA98C528E}" type="presOf" srcId="{2C97DCBE-16B6-4541-970D-16E5801F6676}" destId="{91206D92-0E9B-423C-87C3-D72762D3C305}" srcOrd="0" destOrd="2" presId="urn:microsoft.com/office/officeart/2005/8/layout/hList1"/>
    <dgm:cxn modelId="{8B30FE91-AD66-458D-B433-DDACBC27D991}" srcId="{73F8E441-EBB0-43A1-A88B-FB1CB03766C4}" destId="{32C6073B-5AB5-41C6-9E6B-4826E44E4591}" srcOrd="1" destOrd="0" parTransId="{2FD46D80-A17E-4555-9D6D-25389D130703}" sibTransId="{395B02EB-1B66-4D63-AB33-3432BD704C60}"/>
    <dgm:cxn modelId="{A15E6994-8EA3-4641-BE86-F58873C43B58}" type="presOf" srcId="{01D0D87F-276A-4409-BB50-6D2091C3035E}" destId="{77A383DC-3AFA-4D25-9FF8-63176252B3FA}" srcOrd="0" destOrd="0" presId="urn:microsoft.com/office/officeart/2005/8/layout/hList1"/>
    <dgm:cxn modelId="{56A84295-0742-4EFB-A6BC-5325FF712101}" srcId="{01D0D87F-276A-4409-BB50-6D2091C3035E}" destId="{73F8E441-EBB0-43A1-A88B-FB1CB03766C4}" srcOrd="0" destOrd="0" parTransId="{617E142D-9908-490F-8A0A-0432F71F5FF4}" sibTransId="{E9EEBDC7-F80E-4D4C-B443-93063A7FD70A}"/>
    <dgm:cxn modelId="{362BAC9A-333C-4A29-AA75-A06B4E6DA5FB}" srcId="{73F8E441-EBB0-43A1-A88B-FB1CB03766C4}" destId="{A7A006B8-4729-4730-9280-4BA66275F6A3}" srcOrd="3" destOrd="0" parTransId="{EA4DC2C1-C9B9-4DA5-9409-304557CF6FAE}" sibTransId="{21FAADA1-6544-499C-9BAF-1D8FE866E845}"/>
    <dgm:cxn modelId="{704F00DE-060D-4662-8693-7A5460A67A1F}" type="presOf" srcId="{A7A006B8-4729-4730-9280-4BA66275F6A3}" destId="{91206D92-0E9B-423C-87C3-D72762D3C305}" srcOrd="0" destOrd="3" presId="urn:microsoft.com/office/officeart/2005/8/layout/hList1"/>
    <dgm:cxn modelId="{146549E0-0417-448A-BD74-37C28F1E8E0A}" srcId="{73F8E441-EBB0-43A1-A88B-FB1CB03766C4}" destId="{2C97DCBE-16B6-4541-970D-16E5801F6676}" srcOrd="2" destOrd="0" parTransId="{F0D2B7D0-ADB7-4C5E-8CB2-CCC2423294D2}" sibTransId="{6178330C-9A0F-4776-9C85-15385B570DF7}"/>
    <dgm:cxn modelId="{A7E76F3D-5572-4902-A736-D052A3C30DFC}" type="presParOf" srcId="{77A383DC-3AFA-4D25-9FF8-63176252B3FA}" destId="{1403D2FD-75C7-44EF-9673-6888C1ED755E}" srcOrd="0" destOrd="0" presId="urn:microsoft.com/office/officeart/2005/8/layout/hList1"/>
    <dgm:cxn modelId="{98F604D4-A7FC-4573-8116-A5807F2F47D9}" type="presParOf" srcId="{1403D2FD-75C7-44EF-9673-6888C1ED755E}" destId="{1D26FE8C-D1F9-4A0C-A9B2-86060A9A7C28}" srcOrd="0" destOrd="0" presId="urn:microsoft.com/office/officeart/2005/8/layout/hList1"/>
    <dgm:cxn modelId="{CB5AF4D3-F5D9-49DA-A00F-EB40C489D8E0}" type="presParOf" srcId="{1403D2FD-75C7-44EF-9673-6888C1ED755E}" destId="{91206D92-0E9B-423C-87C3-D72762D3C305}"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7B404-FC64-4AAC-A343-CBE9A2280450}"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07B1301B-247A-4AB0-95F7-B2F650D0E789}">
      <dgm:prSet/>
      <dgm:spPr/>
      <dgm:t>
        <a:bodyPr/>
        <a:lstStyle/>
        <a:p>
          <a:r>
            <a:rPr lang="en-US" dirty="0"/>
            <a:t>Facial muscles trained: </a:t>
          </a:r>
        </a:p>
      </dgm:t>
    </dgm:pt>
    <dgm:pt modelId="{78C9A498-FEDB-4787-AE4F-B743FC5CCB70}" type="parTrans" cxnId="{ECB52DFE-4E57-44A3-9E9D-391A1B114768}">
      <dgm:prSet/>
      <dgm:spPr/>
      <dgm:t>
        <a:bodyPr/>
        <a:lstStyle/>
        <a:p>
          <a:endParaRPr lang="en-US"/>
        </a:p>
      </dgm:t>
    </dgm:pt>
    <dgm:pt modelId="{F1AB3FB2-1A88-41A9-A3E0-7B521CB408F7}" type="sibTrans" cxnId="{ECB52DFE-4E57-44A3-9E9D-391A1B114768}">
      <dgm:prSet/>
      <dgm:spPr/>
      <dgm:t>
        <a:bodyPr/>
        <a:lstStyle/>
        <a:p>
          <a:endParaRPr lang="en-US"/>
        </a:p>
      </dgm:t>
    </dgm:pt>
    <dgm:pt modelId="{D6FADC71-2DD2-408F-8FD4-F108F6E574D5}">
      <dgm:prSet/>
      <dgm:spPr/>
      <dgm:t>
        <a:bodyPr/>
        <a:lstStyle/>
        <a:p>
          <a:r>
            <a:rPr lang="en-US" dirty="0"/>
            <a:t>orbicularis oculi muscle (surrounds the eye). This muscle is responsible for blinking and squinting and plays a big role in nonverbal communication, as it helps to convey emotions such as surprise or concern.</a:t>
          </a:r>
        </a:p>
      </dgm:t>
    </dgm:pt>
    <dgm:pt modelId="{AD59F534-AA35-4F9F-A362-8AD518B404F4}" type="parTrans" cxnId="{E0D30B6C-1247-44C3-8EEB-C93FBEDB3012}">
      <dgm:prSet/>
      <dgm:spPr/>
      <dgm:t>
        <a:bodyPr/>
        <a:lstStyle/>
        <a:p>
          <a:endParaRPr lang="en-US"/>
        </a:p>
      </dgm:t>
    </dgm:pt>
    <dgm:pt modelId="{82257245-D4FF-4B90-ADCF-5EA778D657DF}" type="sibTrans" cxnId="{E0D30B6C-1247-44C3-8EEB-C93FBEDB3012}">
      <dgm:prSet/>
      <dgm:spPr/>
      <dgm:t>
        <a:bodyPr/>
        <a:lstStyle/>
        <a:p>
          <a:endParaRPr lang="en-US"/>
        </a:p>
      </dgm:t>
    </dgm:pt>
    <dgm:pt modelId="{44691C9F-B869-48CA-BC19-0C7958AFD365}">
      <dgm:prSet/>
      <dgm:spPr/>
      <dgm:t>
        <a:bodyPr/>
        <a:lstStyle/>
        <a:p>
          <a:r>
            <a:rPr lang="en-US" dirty="0"/>
            <a:t>Pros: </a:t>
          </a:r>
        </a:p>
      </dgm:t>
    </dgm:pt>
    <dgm:pt modelId="{77423FA8-EE14-4800-9AA0-D58BE04C8622}" type="parTrans" cxnId="{376A4804-B176-48C1-A76B-69F240CAA3AE}">
      <dgm:prSet/>
      <dgm:spPr/>
      <dgm:t>
        <a:bodyPr/>
        <a:lstStyle/>
        <a:p>
          <a:endParaRPr lang="en-US"/>
        </a:p>
      </dgm:t>
    </dgm:pt>
    <dgm:pt modelId="{6537BF4D-3D83-4ECD-AD0C-249DF830ED0D}" type="sibTrans" cxnId="{376A4804-B176-48C1-A76B-69F240CAA3AE}">
      <dgm:prSet/>
      <dgm:spPr/>
      <dgm:t>
        <a:bodyPr/>
        <a:lstStyle/>
        <a:p>
          <a:endParaRPr lang="en-US"/>
        </a:p>
      </dgm:t>
    </dgm:pt>
    <dgm:pt modelId="{3FBCCF7D-7480-4675-B3CB-82DF50DC0EED}">
      <dgm:prSet/>
      <dgm:spPr/>
      <dgm:t>
        <a:bodyPr/>
        <a:lstStyle/>
        <a:p>
          <a:r>
            <a:rPr lang="en-US" b="0" i="0" dirty="0">
              <a:effectLst/>
              <a:latin typeface="Söhne"/>
            </a:rPr>
            <a:t>Blinking is an essential action for maintaining healthy eyes and vision, as it provides lubrication, protection, and helps to reduce eye strain and fatigue. It also improves vision and stimulates brain activity. Besides, research also discovered that gamers tend to blink less frequently. So blinking motion in game solves this problem.</a:t>
          </a:r>
          <a:endParaRPr lang="en-US" dirty="0"/>
        </a:p>
      </dgm:t>
    </dgm:pt>
    <dgm:pt modelId="{342CD786-5978-46F6-A0C2-274B3004C96F}" type="parTrans" cxnId="{2D4B2033-CCF0-4C9F-BB11-EB3A61F20B8E}">
      <dgm:prSet/>
      <dgm:spPr/>
      <dgm:t>
        <a:bodyPr/>
        <a:lstStyle/>
        <a:p>
          <a:endParaRPr lang="en-US"/>
        </a:p>
      </dgm:t>
    </dgm:pt>
    <dgm:pt modelId="{42BEC092-77D2-443B-93AD-F5326E0A760B}" type="sibTrans" cxnId="{2D4B2033-CCF0-4C9F-BB11-EB3A61F20B8E}">
      <dgm:prSet/>
      <dgm:spPr/>
      <dgm:t>
        <a:bodyPr/>
        <a:lstStyle/>
        <a:p>
          <a:endParaRPr lang="en-US"/>
        </a:p>
      </dgm:t>
    </dgm:pt>
    <dgm:pt modelId="{169D1291-0775-4DFF-A283-4E576D2032DD}">
      <dgm:prSet/>
      <dgm:spPr/>
      <dgm:t>
        <a:bodyPr/>
        <a:lstStyle/>
        <a:p>
          <a:r>
            <a:rPr lang="en-US"/>
            <a:t>Cons: </a:t>
          </a:r>
        </a:p>
      </dgm:t>
    </dgm:pt>
    <dgm:pt modelId="{24D2AA75-5E16-4D75-A521-F50EE6F3BA91}" type="parTrans" cxnId="{CAC218F4-1954-4349-82AC-9F630155C59D}">
      <dgm:prSet/>
      <dgm:spPr/>
      <dgm:t>
        <a:bodyPr/>
        <a:lstStyle/>
        <a:p>
          <a:endParaRPr lang="en-US"/>
        </a:p>
      </dgm:t>
    </dgm:pt>
    <dgm:pt modelId="{231F2E14-657F-4A19-90D8-FF0AE45A27A1}" type="sibTrans" cxnId="{CAC218F4-1954-4349-82AC-9F630155C59D}">
      <dgm:prSet/>
      <dgm:spPr/>
      <dgm:t>
        <a:bodyPr/>
        <a:lstStyle/>
        <a:p>
          <a:endParaRPr lang="en-US"/>
        </a:p>
      </dgm:t>
    </dgm:pt>
    <dgm:pt modelId="{3EA7EC34-202F-4165-B323-94D982C4FCEE}">
      <dgm:prSet/>
      <dgm:spPr/>
      <dgm:t>
        <a:bodyPr/>
        <a:lstStyle/>
        <a:p>
          <a:r>
            <a:rPr lang="en-US" dirty="0"/>
            <a:t>Blinking too repeatedly could cause eye fatigue and strain, which can be very uncomfortable and make it difficult to continue playing the game. Also, some people might not have strong control over their blinking (e.g., if they have dry eyes or a medical condition), which could negatively affect the gameplay.</a:t>
          </a:r>
        </a:p>
      </dgm:t>
    </dgm:pt>
    <dgm:pt modelId="{D417F3E7-6017-4AA5-893B-63347948083E}" type="parTrans" cxnId="{774C1501-5CBD-406C-A7CD-F61A2CF99259}">
      <dgm:prSet/>
      <dgm:spPr/>
      <dgm:t>
        <a:bodyPr/>
        <a:lstStyle/>
        <a:p>
          <a:endParaRPr lang="en-US"/>
        </a:p>
      </dgm:t>
    </dgm:pt>
    <dgm:pt modelId="{59FA0C86-F71A-4AFF-B96D-76BEB96EA83A}" type="sibTrans" cxnId="{774C1501-5CBD-406C-A7CD-F61A2CF99259}">
      <dgm:prSet/>
      <dgm:spPr/>
      <dgm:t>
        <a:bodyPr/>
        <a:lstStyle/>
        <a:p>
          <a:endParaRPr lang="en-US"/>
        </a:p>
      </dgm:t>
    </dgm:pt>
    <dgm:pt modelId="{101AE523-7A7B-4EA5-B8D2-5FAD3F7D2FE4}" type="pres">
      <dgm:prSet presAssocID="{DCF7B404-FC64-4AAC-A343-CBE9A2280450}" presName="linear" presStyleCnt="0">
        <dgm:presLayoutVars>
          <dgm:dir/>
          <dgm:animLvl val="lvl"/>
          <dgm:resizeHandles val="exact"/>
        </dgm:presLayoutVars>
      </dgm:prSet>
      <dgm:spPr/>
    </dgm:pt>
    <dgm:pt modelId="{9A75FA70-A4A0-4DCC-A5A8-B8DE63E54C7C}" type="pres">
      <dgm:prSet presAssocID="{07B1301B-247A-4AB0-95F7-B2F650D0E789}" presName="parentLin" presStyleCnt="0"/>
      <dgm:spPr/>
    </dgm:pt>
    <dgm:pt modelId="{12F598D1-719E-4A71-954C-DF6334EB195C}" type="pres">
      <dgm:prSet presAssocID="{07B1301B-247A-4AB0-95F7-B2F650D0E789}" presName="parentLeftMargin" presStyleLbl="node1" presStyleIdx="0" presStyleCnt="3"/>
      <dgm:spPr/>
    </dgm:pt>
    <dgm:pt modelId="{8017A1EC-CEAA-4137-BE40-D78C65CD0D72}" type="pres">
      <dgm:prSet presAssocID="{07B1301B-247A-4AB0-95F7-B2F650D0E789}" presName="parentText" presStyleLbl="node1" presStyleIdx="0" presStyleCnt="3">
        <dgm:presLayoutVars>
          <dgm:chMax val="0"/>
          <dgm:bulletEnabled val="1"/>
        </dgm:presLayoutVars>
      </dgm:prSet>
      <dgm:spPr/>
    </dgm:pt>
    <dgm:pt modelId="{3EF59EE9-82C1-4E1C-BCB5-9BF4093DCF01}" type="pres">
      <dgm:prSet presAssocID="{07B1301B-247A-4AB0-95F7-B2F650D0E789}" presName="negativeSpace" presStyleCnt="0"/>
      <dgm:spPr/>
    </dgm:pt>
    <dgm:pt modelId="{29DB8FCD-0530-427F-8C8D-D64F6AF36244}" type="pres">
      <dgm:prSet presAssocID="{07B1301B-247A-4AB0-95F7-B2F650D0E789}" presName="childText" presStyleLbl="conFgAcc1" presStyleIdx="0" presStyleCnt="3">
        <dgm:presLayoutVars>
          <dgm:bulletEnabled val="1"/>
        </dgm:presLayoutVars>
      </dgm:prSet>
      <dgm:spPr/>
    </dgm:pt>
    <dgm:pt modelId="{0871803E-84AA-47E2-A5FE-B9FB86E438FA}" type="pres">
      <dgm:prSet presAssocID="{F1AB3FB2-1A88-41A9-A3E0-7B521CB408F7}" presName="spaceBetweenRectangles" presStyleCnt="0"/>
      <dgm:spPr/>
    </dgm:pt>
    <dgm:pt modelId="{B308AECE-19C5-4D86-ADC8-6080D1C3EAA9}" type="pres">
      <dgm:prSet presAssocID="{44691C9F-B869-48CA-BC19-0C7958AFD365}" presName="parentLin" presStyleCnt="0"/>
      <dgm:spPr/>
    </dgm:pt>
    <dgm:pt modelId="{D56DB693-9668-4FA2-A880-E36C5FB55804}" type="pres">
      <dgm:prSet presAssocID="{44691C9F-B869-48CA-BC19-0C7958AFD365}" presName="parentLeftMargin" presStyleLbl="node1" presStyleIdx="0" presStyleCnt="3"/>
      <dgm:spPr/>
    </dgm:pt>
    <dgm:pt modelId="{0C7373D1-0378-4FF6-A03F-B708138D230C}" type="pres">
      <dgm:prSet presAssocID="{44691C9F-B869-48CA-BC19-0C7958AFD365}" presName="parentText" presStyleLbl="node1" presStyleIdx="1" presStyleCnt="3">
        <dgm:presLayoutVars>
          <dgm:chMax val="0"/>
          <dgm:bulletEnabled val="1"/>
        </dgm:presLayoutVars>
      </dgm:prSet>
      <dgm:spPr/>
    </dgm:pt>
    <dgm:pt modelId="{A80CB043-2A8D-4F01-B965-FFA173D283CD}" type="pres">
      <dgm:prSet presAssocID="{44691C9F-B869-48CA-BC19-0C7958AFD365}" presName="negativeSpace" presStyleCnt="0"/>
      <dgm:spPr/>
    </dgm:pt>
    <dgm:pt modelId="{54784553-9E80-4C8D-AE4F-737B7F4DCC0B}" type="pres">
      <dgm:prSet presAssocID="{44691C9F-B869-48CA-BC19-0C7958AFD365}" presName="childText" presStyleLbl="conFgAcc1" presStyleIdx="1" presStyleCnt="3">
        <dgm:presLayoutVars>
          <dgm:bulletEnabled val="1"/>
        </dgm:presLayoutVars>
      </dgm:prSet>
      <dgm:spPr/>
    </dgm:pt>
    <dgm:pt modelId="{A983B798-6203-422C-8684-2C0C8F824D40}" type="pres">
      <dgm:prSet presAssocID="{6537BF4D-3D83-4ECD-AD0C-249DF830ED0D}" presName="spaceBetweenRectangles" presStyleCnt="0"/>
      <dgm:spPr/>
    </dgm:pt>
    <dgm:pt modelId="{6E694160-39DC-485E-BEA8-4EF568BFBD6A}" type="pres">
      <dgm:prSet presAssocID="{169D1291-0775-4DFF-A283-4E576D2032DD}" presName="parentLin" presStyleCnt="0"/>
      <dgm:spPr/>
    </dgm:pt>
    <dgm:pt modelId="{1207B97F-4B3A-4A63-B057-F43BE0B8E608}" type="pres">
      <dgm:prSet presAssocID="{169D1291-0775-4DFF-A283-4E576D2032DD}" presName="parentLeftMargin" presStyleLbl="node1" presStyleIdx="1" presStyleCnt="3"/>
      <dgm:spPr/>
    </dgm:pt>
    <dgm:pt modelId="{030946AF-4443-47A9-8616-655C1BDDC7CE}" type="pres">
      <dgm:prSet presAssocID="{169D1291-0775-4DFF-A283-4E576D2032DD}" presName="parentText" presStyleLbl="node1" presStyleIdx="2" presStyleCnt="3">
        <dgm:presLayoutVars>
          <dgm:chMax val="0"/>
          <dgm:bulletEnabled val="1"/>
        </dgm:presLayoutVars>
      </dgm:prSet>
      <dgm:spPr/>
    </dgm:pt>
    <dgm:pt modelId="{7D61E903-E66F-431F-9C20-40D5FD431B08}" type="pres">
      <dgm:prSet presAssocID="{169D1291-0775-4DFF-A283-4E576D2032DD}" presName="negativeSpace" presStyleCnt="0"/>
      <dgm:spPr/>
    </dgm:pt>
    <dgm:pt modelId="{466A9DC1-9930-4560-BC70-3737C7B83A5A}" type="pres">
      <dgm:prSet presAssocID="{169D1291-0775-4DFF-A283-4E576D2032DD}" presName="childText" presStyleLbl="conFgAcc1" presStyleIdx="2" presStyleCnt="3">
        <dgm:presLayoutVars>
          <dgm:bulletEnabled val="1"/>
        </dgm:presLayoutVars>
      </dgm:prSet>
      <dgm:spPr/>
    </dgm:pt>
  </dgm:ptLst>
  <dgm:cxnLst>
    <dgm:cxn modelId="{774C1501-5CBD-406C-A7CD-F61A2CF99259}" srcId="{169D1291-0775-4DFF-A283-4E576D2032DD}" destId="{3EA7EC34-202F-4165-B323-94D982C4FCEE}" srcOrd="0" destOrd="0" parTransId="{D417F3E7-6017-4AA5-893B-63347948083E}" sibTransId="{59FA0C86-F71A-4AFF-B96D-76BEB96EA83A}"/>
    <dgm:cxn modelId="{40C77301-2B95-479E-A0EC-5C3F089A98B5}" type="presOf" srcId="{D6FADC71-2DD2-408F-8FD4-F108F6E574D5}" destId="{29DB8FCD-0530-427F-8C8D-D64F6AF36244}" srcOrd="0" destOrd="0" presId="urn:microsoft.com/office/officeart/2005/8/layout/list1"/>
    <dgm:cxn modelId="{376A4804-B176-48C1-A76B-69F240CAA3AE}" srcId="{DCF7B404-FC64-4AAC-A343-CBE9A2280450}" destId="{44691C9F-B869-48CA-BC19-0C7958AFD365}" srcOrd="1" destOrd="0" parTransId="{77423FA8-EE14-4800-9AA0-D58BE04C8622}" sibTransId="{6537BF4D-3D83-4ECD-AD0C-249DF830ED0D}"/>
    <dgm:cxn modelId="{A5CFDB23-67CE-49C3-AD1C-E61099C991AB}" type="presOf" srcId="{3EA7EC34-202F-4165-B323-94D982C4FCEE}" destId="{466A9DC1-9930-4560-BC70-3737C7B83A5A}" srcOrd="0" destOrd="0" presId="urn:microsoft.com/office/officeart/2005/8/layout/list1"/>
    <dgm:cxn modelId="{2D4B2033-CCF0-4C9F-BB11-EB3A61F20B8E}" srcId="{44691C9F-B869-48CA-BC19-0C7958AFD365}" destId="{3FBCCF7D-7480-4675-B3CB-82DF50DC0EED}" srcOrd="0" destOrd="0" parTransId="{342CD786-5978-46F6-A0C2-274B3004C96F}" sibTransId="{42BEC092-77D2-443B-93AD-F5326E0A760B}"/>
    <dgm:cxn modelId="{7CBDA73F-8AAB-4468-978F-8F6675DD7BAC}" type="presOf" srcId="{DCF7B404-FC64-4AAC-A343-CBE9A2280450}" destId="{101AE523-7A7B-4EA5-B8D2-5FAD3F7D2FE4}" srcOrd="0" destOrd="0" presId="urn:microsoft.com/office/officeart/2005/8/layout/list1"/>
    <dgm:cxn modelId="{D98DE064-6533-461D-B157-26B681000BAB}" type="presOf" srcId="{44691C9F-B869-48CA-BC19-0C7958AFD365}" destId="{D56DB693-9668-4FA2-A880-E36C5FB55804}" srcOrd="0" destOrd="0" presId="urn:microsoft.com/office/officeart/2005/8/layout/list1"/>
    <dgm:cxn modelId="{E0D30B6C-1247-44C3-8EEB-C93FBEDB3012}" srcId="{07B1301B-247A-4AB0-95F7-B2F650D0E789}" destId="{D6FADC71-2DD2-408F-8FD4-F108F6E574D5}" srcOrd="0" destOrd="0" parTransId="{AD59F534-AA35-4F9F-A362-8AD518B404F4}" sibTransId="{82257245-D4FF-4B90-ADCF-5EA778D657DF}"/>
    <dgm:cxn modelId="{206EEE55-C677-4E33-B860-273E663359B4}" type="presOf" srcId="{169D1291-0775-4DFF-A283-4E576D2032DD}" destId="{1207B97F-4B3A-4A63-B057-F43BE0B8E608}" srcOrd="0" destOrd="0" presId="urn:microsoft.com/office/officeart/2005/8/layout/list1"/>
    <dgm:cxn modelId="{8889B37D-D4AB-4FB2-A734-65AAEC035DD6}" type="presOf" srcId="{169D1291-0775-4DFF-A283-4E576D2032DD}" destId="{030946AF-4443-47A9-8616-655C1BDDC7CE}" srcOrd="1" destOrd="0" presId="urn:microsoft.com/office/officeart/2005/8/layout/list1"/>
    <dgm:cxn modelId="{AD8E788F-1D84-4BAD-8FD2-C3E80511F247}" type="presOf" srcId="{07B1301B-247A-4AB0-95F7-B2F650D0E789}" destId="{12F598D1-719E-4A71-954C-DF6334EB195C}" srcOrd="0" destOrd="0" presId="urn:microsoft.com/office/officeart/2005/8/layout/list1"/>
    <dgm:cxn modelId="{5E7D58B7-A885-4180-A9B7-FA7141AFFA1D}" type="presOf" srcId="{3FBCCF7D-7480-4675-B3CB-82DF50DC0EED}" destId="{54784553-9E80-4C8D-AE4F-737B7F4DCC0B}" srcOrd="0" destOrd="0" presId="urn:microsoft.com/office/officeart/2005/8/layout/list1"/>
    <dgm:cxn modelId="{46B55DC3-3BCA-4D27-AEF8-4BF6A8473EA7}" type="presOf" srcId="{44691C9F-B869-48CA-BC19-0C7958AFD365}" destId="{0C7373D1-0378-4FF6-A03F-B708138D230C}" srcOrd="1" destOrd="0" presId="urn:microsoft.com/office/officeart/2005/8/layout/list1"/>
    <dgm:cxn modelId="{58223FF1-CF84-455E-B75E-3209B1D0CE95}" type="presOf" srcId="{07B1301B-247A-4AB0-95F7-B2F650D0E789}" destId="{8017A1EC-CEAA-4137-BE40-D78C65CD0D72}" srcOrd="1" destOrd="0" presId="urn:microsoft.com/office/officeart/2005/8/layout/list1"/>
    <dgm:cxn modelId="{CAC218F4-1954-4349-82AC-9F630155C59D}" srcId="{DCF7B404-FC64-4AAC-A343-CBE9A2280450}" destId="{169D1291-0775-4DFF-A283-4E576D2032DD}" srcOrd="2" destOrd="0" parTransId="{24D2AA75-5E16-4D75-A521-F50EE6F3BA91}" sibTransId="{231F2E14-657F-4A19-90D8-FF0AE45A27A1}"/>
    <dgm:cxn modelId="{ECB52DFE-4E57-44A3-9E9D-391A1B114768}" srcId="{DCF7B404-FC64-4AAC-A343-CBE9A2280450}" destId="{07B1301B-247A-4AB0-95F7-B2F650D0E789}" srcOrd="0" destOrd="0" parTransId="{78C9A498-FEDB-4787-AE4F-B743FC5CCB70}" sibTransId="{F1AB3FB2-1A88-41A9-A3E0-7B521CB408F7}"/>
    <dgm:cxn modelId="{B021E4D8-6CAB-4303-95D6-77D482D53686}" type="presParOf" srcId="{101AE523-7A7B-4EA5-B8D2-5FAD3F7D2FE4}" destId="{9A75FA70-A4A0-4DCC-A5A8-B8DE63E54C7C}" srcOrd="0" destOrd="0" presId="urn:microsoft.com/office/officeart/2005/8/layout/list1"/>
    <dgm:cxn modelId="{53E07561-B171-4A15-8500-B75F5C86877B}" type="presParOf" srcId="{9A75FA70-A4A0-4DCC-A5A8-B8DE63E54C7C}" destId="{12F598D1-719E-4A71-954C-DF6334EB195C}" srcOrd="0" destOrd="0" presId="urn:microsoft.com/office/officeart/2005/8/layout/list1"/>
    <dgm:cxn modelId="{91009BE3-84E1-45A5-8B40-0DE8DA8B2E6A}" type="presParOf" srcId="{9A75FA70-A4A0-4DCC-A5A8-B8DE63E54C7C}" destId="{8017A1EC-CEAA-4137-BE40-D78C65CD0D72}" srcOrd="1" destOrd="0" presId="urn:microsoft.com/office/officeart/2005/8/layout/list1"/>
    <dgm:cxn modelId="{E4D5F447-6CDE-4E03-B5AE-0D6ABAE7A5A3}" type="presParOf" srcId="{101AE523-7A7B-4EA5-B8D2-5FAD3F7D2FE4}" destId="{3EF59EE9-82C1-4E1C-BCB5-9BF4093DCF01}" srcOrd="1" destOrd="0" presId="urn:microsoft.com/office/officeart/2005/8/layout/list1"/>
    <dgm:cxn modelId="{B7FFF20F-05E5-48CC-8771-1E3B7DEBDB84}" type="presParOf" srcId="{101AE523-7A7B-4EA5-B8D2-5FAD3F7D2FE4}" destId="{29DB8FCD-0530-427F-8C8D-D64F6AF36244}" srcOrd="2" destOrd="0" presId="urn:microsoft.com/office/officeart/2005/8/layout/list1"/>
    <dgm:cxn modelId="{503C588E-0506-4272-A2E8-FFDFDDE094ED}" type="presParOf" srcId="{101AE523-7A7B-4EA5-B8D2-5FAD3F7D2FE4}" destId="{0871803E-84AA-47E2-A5FE-B9FB86E438FA}" srcOrd="3" destOrd="0" presId="urn:microsoft.com/office/officeart/2005/8/layout/list1"/>
    <dgm:cxn modelId="{F74D2637-0A8E-44C1-B19D-69225984A821}" type="presParOf" srcId="{101AE523-7A7B-4EA5-B8D2-5FAD3F7D2FE4}" destId="{B308AECE-19C5-4D86-ADC8-6080D1C3EAA9}" srcOrd="4" destOrd="0" presId="urn:microsoft.com/office/officeart/2005/8/layout/list1"/>
    <dgm:cxn modelId="{AE289F0A-B1B0-4B5F-BE3D-86EC338C40CB}" type="presParOf" srcId="{B308AECE-19C5-4D86-ADC8-6080D1C3EAA9}" destId="{D56DB693-9668-4FA2-A880-E36C5FB55804}" srcOrd="0" destOrd="0" presId="urn:microsoft.com/office/officeart/2005/8/layout/list1"/>
    <dgm:cxn modelId="{5A8336FA-8F3B-4DC4-8796-FC9FBA33FDAB}" type="presParOf" srcId="{B308AECE-19C5-4D86-ADC8-6080D1C3EAA9}" destId="{0C7373D1-0378-4FF6-A03F-B708138D230C}" srcOrd="1" destOrd="0" presId="urn:microsoft.com/office/officeart/2005/8/layout/list1"/>
    <dgm:cxn modelId="{456A468F-6FA3-4CB5-BDC3-1CC8429E4C5E}" type="presParOf" srcId="{101AE523-7A7B-4EA5-B8D2-5FAD3F7D2FE4}" destId="{A80CB043-2A8D-4F01-B965-FFA173D283CD}" srcOrd="5" destOrd="0" presId="urn:microsoft.com/office/officeart/2005/8/layout/list1"/>
    <dgm:cxn modelId="{CA899C19-BFB2-4A01-86E8-173D273632F8}" type="presParOf" srcId="{101AE523-7A7B-4EA5-B8D2-5FAD3F7D2FE4}" destId="{54784553-9E80-4C8D-AE4F-737B7F4DCC0B}" srcOrd="6" destOrd="0" presId="urn:microsoft.com/office/officeart/2005/8/layout/list1"/>
    <dgm:cxn modelId="{FBE80A21-B988-4822-8E5A-E8EFE55DBF8F}" type="presParOf" srcId="{101AE523-7A7B-4EA5-B8D2-5FAD3F7D2FE4}" destId="{A983B798-6203-422C-8684-2C0C8F824D40}" srcOrd="7" destOrd="0" presId="urn:microsoft.com/office/officeart/2005/8/layout/list1"/>
    <dgm:cxn modelId="{EB681384-B28D-4258-871F-99223D3DE153}" type="presParOf" srcId="{101AE523-7A7B-4EA5-B8D2-5FAD3F7D2FE4}" destId="{6E694160-39DC-485E-BEA8-4EF568BFBD6A}" srcOrd="8" destOrd="0" presId="urn:microsoft.com/office/officeart/2005/8/layout/list1"/>
    <dgm:cxn modelId="{C754D566-8940-43C9-861C-5212D84B5CA6}" type="presParOf" srcId="{6E694160-39DC-485E-BEA8-4EF568BFBD6A}" destId="{1207B97F-4B3A-4A63-B057-F43BE0B8E608}" srcOrd="0" destOrd="0" presId="urn:microsoft.com/office/officeart/2005/8/layout/list1"/>
    <dgm:cxn modelId="{57021269-3578-42FD-A80C-C05F6698E165}" type="presParOf" srcId="{6E694160-39DC-485E-BEA8-4EF568BFBD6A}" destId="{030946AF-4443-47A9-8616-655C1BDDC7CE}" srcOrd="1" destOrd="0" presId="urn:microsoft.com/office/officeart/2005/8/layout/list1"/>
    <dgm:cxn modelId="{A25B6246-F4A3-4E88-81F5-F3B091ACAEDA}" type="presParOf" srcId="{101AE523-7A7B-4EA5-B8D2-5FAD3F7D2FE4}" destId="{7D61E903-E66F-431F-9C20-40D5FD431B08}" srcOrd="9" destOrd="0" presId="urn:microsoft.com/office/officeart/2005/8/layout/list1"/>
    <dgm:cxn modelId="{BEF65867-359F-4A83-A9D3-0B81445F3D97}" type="presParOf" srcId="{101AE523-7A7B-4EA5-B8D2-5FAD3F7D2FE4}" destId="{466A9DC1-9930-4560-BC70-3737C7B83A5A}"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E9EBDF-DD39-4FEE-859B-9835310FB79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05DDA86E-A89F-44BF-8792-2249C9F42A05}">
      <dgm:prSet/>
      <dgm:spPr/>
      <dgm:t>
        <a:bodyPr/>
        <a:lstStyle/>
        <a:p>
          <a:r>
            <a:rPr lang="en-US" dirty="0"/>
            <a:t>Facial muscles trained: </a:t>
          </a:r>
        </a:p>
      </dgm:t>
    </dgm:pt>
    <dgm:pt modelId="{3DB2A69B-235E-4075-931D-4D854B333DC6}" type="parTrans" cxnId="{03F07B35-1830-47FB-97EA-0742EF50DD9D}">
      <dgm:prSet/>
      <dgm:spPr/>
      <dgm:t>
        <a:bodyPr/>
        <a:lstStyle/>
        <a:p>
          <a:endParaRPr lang="en-US"/>
        </a:p>
      </dgm:t>
    </dgm:pt>
    <dgm:pt modelId="{40EA5538-B09E-4085-A6D4-19848084D330}" type="sibTrans" cxnId="{03F07B35-1830-47FB-97EA-0742EF50DD9D}">
      <dgm:prSet/>
      <dgm:spPr/>
      <dgm:t>
        <a:bodyPr/>
        <a:lstStyle/>
        <a:p>
          <a:endParaRPr lang="en-US"/>
        </a:p>
      </dgm:t>
    </dgm:pt>
    <dgm:pt modelId="{CF9AFC75-2803-43C5-938B-102320189628}">
      <dgm:prSet/>
      <dgm:spPr/>
      <dgm:t>
        <a:bodyPr/>
        <a:lstStyle/>
        <a:p>
          <a:r>
            <a:rPr lang="en-US" dirty="0"/>
            <a:t>zygomaticus muscles (raises the corners of the mouth) and orbicularis oculi (causes crow's feet). </a:t>
          </a:r>
          <a:r>
            <a:rPr lang="en-US" b="0" i="0" dirty="0"/>
            <a:t>This muscle is responsible for smiling and is important for facial expression and communication.</a:t>
          </a:r>
          <a:endParaRPr lang="en-US" dirty="0"/>
        </a:p>
      </dgm:t>
    </dgm:pt>
    <dgm:pt modelId="{E91605E4-09EE-42D2-96F7-26E9526DBCF4}" type="parTrans" cxnId="{07BD575D-4B39-47F8-9EA4-AA51904D5FBD}">
      <dgm:prSet/>
      <dgm:spPr/>
      <dgm:t>
        <a:bodyPr/>
        <a:lstStyle/>
        <a:p>
          <a:endParaRPr lang="en-US"/>
        </a:p>
      </dgm:t>
    </dgm:pt>
    <dgm:pt modelId="{41388232-713C-4A94-8461-82EAA76BB78F}" type="sibTrans" cxnId="{07BD575D-4B39-47F8-9EA4-AA51904D5FBD}">
      <dgm:prSet/>
      <dgm:spPr/>
      <dgm:t>
        <a:bodyPr/>
        <a:lstStyle/>
        <a:p>
          <a:endParaRPr lang="en-US"/>
        </a:p>
      </dgm:t>
    </dgm:pt>
    <dgm:pt modelId="{C4C29F19-FE9D-4EE2-9E25-3071B34A56D5}">
      <dgm:prSet/>
      <dgm:spPr/>
      <dgm:t>
        <a:bodyPr/>
        <a:lstStyle/>
        <a:p>
          <a:r>
            <a:rPr lang="en-US"/>
            <a:t>Pros: </a:t>
          </a:r>
        </a:p>
      </dgm:t>
    </dgm:pt>
    <dgm:pt modelId="{5AEA75A9-3976-474B-92F1-43D3C01E1448}" type="parTrans" cxnId="{0FC0E656-8EFC-4862-8D8C-648890450256}">
      <dgm:prSet/>
      <dgm:spPr/>
      <dgm:t>
        <a:bodyPr/>
        <a:lstStyle/>
        <a:p>
          <a:endParaRPr lang="en-US"/>
        </a:p>
      </dgm:t>
    </dgm:pt>
    <dgm:pt modelId="{3F3CA1F0-075A-4ABC-8F01-941F1F5060EE}" type="sibTrans" cxnId="{0FC0E656-8EFC-4862-8D8C-648890450256}">
      <dgm:prSet/>
      <dgm:spPr/>
      <dgm:t>
        <a:bodyPr/>
        <a:lstStyle/>
        <a:p>
          <a:endParaRPr lang="en-US"/>
        </a:p>
      </dgm:t>
    </dgm:pt>
    <dgm:pt modelId="{F451C52A-4988-4345-964B-D28358355773}">
      <dgm:prSet/>
      <dgm:spPr/>
      <dgm:t>
        <a:bodyPr/>
        <a:lstStyle/>
        <a:p>
          <a:r>
            <a:rPr lang="en-US" b="0" i="0" dirty="0"/>
            <a:t>Smiling releases endorphins, improves your mood, relieves stress, boosts immunity, enhances relationships, and makes you more attractive and approachable. Even if you forcefully or intentionally smile, you can still trigger the same positive benefits associated with a genuine smile.</a:t>
          </a:r>
          <a:endParaRPr lang="en-US" dirty="0"/>
        </a:p>
      </dgm:t>
    </dgm:pt>
    <dgm:pt modelId="{60D6D2FE-0E35-4AFE-960B-FB6E9611C729}" type="parTrans" cxnId="{A9FE22CA-8CDE-4741-8278-36DCD1266A9D}">
      <dgm:prSet/>
      <dgm:spPr/>
      <dgm:t>
        <a:bodyPr/>
        <a:lstStyle/>
        <a:p>
          <a:endParaRPr lang="en-US"/>
        </a:p>
      </dgm:t>
    </dgm:pt>
    <dgm:pt modelId="{277AB413-781F-4483-A62C-B581EB6DBDE6}" type="sibTrans" cxnId="{A9FE22CA-8CDE-4741-8278-36DCD1266A9D}">
      <dgm:prSet/>
      <dgm:spPr/>
      <dgm:t>
        <a:bodyPr/>
        <a:lstStyle/>
        <a:p>
          <a:endParaRPr lang="en-US"/>
        </a:p>
      </dgm:t>
    </dgm:pt>
    <dgm:pt modelId="{EB9174CF-595D-4802-9171-67418A8EAA49}">
      <dgm:prSet/>
      <dgm:spPr/>
      <dgm:t>
        <a:bodyPr/>
        <a:lstStyle/>
        <a:p>
          <a:r>
            <a:rPr lang="en-US"/>
            <a:t>Cons: </a:t>
          </a:r>
        </a:p>
      </dgm:t>
    </dgm:pt>
    <dgm:pt modelId="{8E9E013D-A5FA-4773-B23D-0578AA61240B}" type="parTrans" cxnId="{58058DCB-3645-434D-AA6B-F431AE3678E0}">
      <dgm:prSet/>
      <dgm:spPr/>
      <dgm:t>
        <a:bodyPr/>
        <a:lstStyle/>
        <a:p>
          <a:endParaRPr lang="en-US"/>
        </a:p>
      </dgm:t>
    </dgm:pt>
    <dgm:pt modelId="{BBDCB560-01D3-4AF5-B02D-0BED9717DBF1}" type="sibTrans" cxnId="{58058DCB-3645-434D-AA6B-F431AE3678E0}">
      <dgm:prSet/>
      <dgm:spPr/>
      <dgm:t>
        <a:bodyPr/>
        <a:lstStyle/>
        <a:p>
          <a:endParaRPr lang="en-US"/>
        </a:p>
      </dgm:t>
    </dgm:pt>
    <dgm:pt modelId="{64CFFE35-5E75-4BC6-B3EC-D688B80E4C7F}">
      <dgm:prSet/>
      <dgm:spPr/>
      <dgm:t>
        <a:bodyPr/>
        <a:lstStyle/>
        <a:p>
          <a:r>
            <a:rPr lang="en-US" dirty="0"/>
            <a:t>Like blinking, smiling could cause facial fatigue or strain if the player has to do it repeatedly for a prolonged period. Also, some people might find it difficult or uncomfortable to smile for extended periods of time, especially if they have dental braces, sore teeth, or other oral health issues.</a:t>
          </a:r>
        </a:p>
      </dgm:t>
    </dgm:pt>
    <dgm:pt modelId="{45E9B99C-D386-4179-B628-120EE40B6DE6}" type="parTrans" cxnId="{571C9861-A207-4EB7-9179-10508B6700B5}">
      <dgm:prSet/>
      <dgm:spPr/>
      <dgm:t>
        <a:bodyPr/>
        <a:lstStyle/>
        <a:p>
          <a:endParaRPr lang="en-US"/>
        </a:p>
      </dgm:t>
    </dgm:pt>
    <dgm:pt modelId="{E3C75CBD-775E-4343-AFD1-EFFEAC2A4645}" type="sibTrans" cxnId="{571C9861-A207-4EB7-9179-10508B6700B5}">
      <dgm:prSet/>
      <dgm:spPr/>
      <dgm:t>
        <a:bodyPr/>
        <a:lstStyle/>
        <a:p>
          <a:endParaRPr lang="en-US"/>
        </a:p>
      </dgm:t>
    </dgm:pt>
    <dgm:pt modelId="{119C73B1-8489-48B1-A89F-87E3B5E481BA}" type="pres">
      <dgm:prSet presAssocID="{FDE9EBDF-DD39-4FEE-859B-9835310FB797}" presName="linear" presStyleCnt="0">
        <dgm:presLayoutVars>
          <dgm:dir/>
          <dgm:animLvl val="lvl"/>
          <dgm:resizeHandles val="exact"/>
        </dgm:presLayoutVars>
      </dgm:prSet>
      <dgm:spPr/>
    </dgm:pt>
    <dgm:pt modelId="{65629918-15FB-44C0-B5F9-86AFDBA8B4A3}" type="pres">
      <dgm:prSet presAssocID="{05DDA86E-A89F-44BF-8792-2249C9F42A05}" presName="parentLin" presStyleCnt="0"/>
      <dgm:spPr/>
    </dgm:pt>
    <dgm:pt modelId="{0D945B7F-AB3B-40A2-BD2D-9073F1CA87AB}" type="pres">
      <dgm:prSet presAssocID="{05DDA86E-A89F-44BF-8792-2249C9F42A05}" presName="parentLeftMargin" presStyleLbl="node1" presStyleIdx="0" presStyleCnt="3"/>
      <dgm:spPr/>
    </dgm:pt>
    <dgm:pt modelId="{990A86DA-1EFD-4C27-914E-298835E041AF}" type="pres">
      <dgm:prSet presAssocID="{05DDA86E-A89F-44BF-8792-2249C9F42A05}" presName="parentText" presStyleLbl="node1" presStyleIdx="0" presStyleCnt="3">
        <dgm:presLayoutVars>
          <dgm:chMax val="0"/>
          <dgm:bulletEnabled val="1"/>
        </dgm:presLayoutVars>
      </dgm:prSet>
      <dgm:spPr/>
    </dgm:pt>
    <dgm:pt modelId="{BDF83AA0-263E-44C0-9297-61593C030534}" type="pres">
      <dgm:prSet presAssocID="{05DDA86E-A89F-44BF-8792-2249C9F42A05}" presName="negativeSpace" presStyleCnt="0"/>
      <dgm:spPr/>
    </dgm:pt>
    <dgm:pt modelId="{4FBF8BB7-DA4F-43A8-9CE3-B758D7D3CB95}" type="pres">
      <dgm:prSet presAssocID="{05DDA86E-A89F-44BF-8792-2249C9F42A05}" presName="childText" presStyleLbl="conFgAcc1" presStyleIdx="0" presStyleCnt="3">
        <dgm:presLayoutVars>
          <dgm:bulletEnabled val="1"/>
        </dgm:presLayoutVars>
      </dgm:prSet>
      <dgm:spPr/>
    </dgm:pt>
    <dgm:pt modelId="{31C118A6-E518-49C3-AD54-C18A352186E1}" type="pres">
      <dgm:prSet presAssocID="{40EA5538-B09E-4085-A6D4-19848084D330}" presName="spaceBetweenRectangles" presStyleCnt="0"/>
      <dgm:spPr/>
    </dgm:pt>
    <dgm:pt modelId="{EDC545D2-299E-4605-ABAA-5CA58CE6FCB9}" type="pres">
      <dgm:prSet presAssocID="{C4C29F19-FE9D-4EE2-9E25-3071B34A56D5}" presName="parentLin" presStyleCnt="0"/>
      <dgm:spPr/>
    </dgm:pt>
    <dgm:pt modelId="{70B58ECA-4822-4FD9-BD82-E3344ADFBBC0}" type="pres">
      <dgm:prSet presAssocID="{C4C29F19-FE9D-4EE2-9E25-3071B34A56D5}" presName="parentLeftMargin" presStyleLbl="node1" presStyleIdx="0" presStyleCnt="3"/>
      <dgm:spPr/>
    </dgm:pt>
    <dgm:pt modelId="{393780F4-6379-4993-95A2-E1EB9C354632}" type="pres">
      <dgm:prSet presAssocID="{C4C29F19-FE9D-4EE2-9E25-3071B34A56D5}" presName="parentText" presStyleLbl="node1" presStyleIdx="1" presStyleCnt="3">
        <dgm:presLayoutVars>
          <dgm:chMax val="0"/>
          <dgm:bulletEnabled val="1"/>
        </dgm:presLayoutVars>
      </dgm:prSet>
      <dgm:spPr/>
    </dgm:pt>
    <dgm:pt modelId="{CF4CD3BA-5121-499E-A9A4-F29DBF20B2A5}" type="pres">
      <dgm:prSet presAssocID="{C4C29F19-FE9D-4EE2-9E25-3071B34A56D5}" presName="negativeSpace" presStyleCnt="0"/>
      <dgm:spPr/>
    </dgm:pt>
    <dgm:pt modelId="{A56C48A0-1EE5-40EC-919D-500F2329774A}" type="pres">
      <dgm:prSet presAssocID="{C4C29F19-FE9D-4EE2-9E25-3071B34A56D5}" presName="childText" presStyleLbl="conFgAcc1" presStyleIdx="1" presStyleCnt="3">
        <dgm:presLayoutVars>
          <dgm:bulletEnabled val="1"/>
        </dgm:presLayoutVars>
      </dgm:prSet>
      <dgm:spPr/>
    </dgm:pt>
    <dgm:pt modelId="{2E601150-F6DA-46E5-8B06-C0F5C0D338D4}" type="pres">
      <dgm:prSet presAssocID="{3F3CA1F0-075A-4ABC-8F01-941F1F5060EE}" presName="spaceBetweenRectangles" presStyleCnt="0"/>
      <dgm:spPr/>
    </dgm:pt>
    <dgm:pt modelId="{B83B875D-B1E0-4E91-B64D-5009795B2FB6}" type="pres">
      <dgm:prSet presAssocID="{EB9174CF-595D-4802-9171-67418A8EAA49}" presName="parentLin" presStyleCnt="0"/>
      <dgm:spPr/>
    </dgm:pt>
    <dgm:pt modelId="{C2526C53-8CBA-4830-8AD6-D26F5F6CABB1}" type="pres">
      <dgm:prSet presAssocID="{EB9174CF-595D-4802-9171-67418A8EAA49}" presName="parentLeftMargin" presStyleLbl="node1" presStyleIdx="1" presStyleCnt="3"/>
      <dgm:spPr/>
    </dgm:pt>
    <dgm:pt modelId="{257C7852-A6D6-4CBA-8038-BF27E16B8089}" type="pres">
      <dgm:prSet presAssocID="{EB9174CF-595D-4802-9171-67418A8EAA49}" presName="parentText" presStyleLbl="node1" presStyleIdx="2" presStyleCnt="3">
        <dgm:presLayoutVars>
          <dgm:chMax val="0"/>
          <dgm:bulletEnabled val="1"/>
        </dgm:presLayoutVars>
      </dgm:prSet>
      <dgm:spPr/>
    </dgm:pt>
    <dgm:pt modelId="{D139FB93-854D-47EE-B7AD-D2D5A69A0840}" type="pres">
      <dgm:prSet presAssocID="{EB9174CF-595D-4802-9171-67418A8EAA49}" presName="negativeSpace" presStyleCnt="0"/>
      <dgm:spPr/>
    </dgm:pt>
    <dgm:pt modelId="{BB104ACA-9D17-467C-BB03-7D3AEEC66070}" type="pres">
      <dgm:prSet presAssocID="{EB9174CF-595D-4802-9171-67418A8EAA49}" presName="childText" presStyleLbl="conFgAcc1" presStyleIdx="2" presStyleCnt="3" custScaleY="93315">
        <dgm:presLayoutVars>
          <dgm:bulletEnabled val="1"/>
        </dgm:presLayoutVars>
      </dgm:prSet>
      <dgm:spPr/>
    </dgm:pt>
  </dgm:ptLst>
  <dgm:cxnLst>
    <dgm:cxn modelId="{593A6A24-0173-45A2-86DE-261D564BC589}" type="presOf" srcId="{C4C29F19-FE9D-4EE2-9E25-3071B34A56D5}" destId="{393780F4-6379-4993-95A2-E1EB9C354632}" srcOrd="1" destOrd="0" presId="urn:microsoft.com/office/officeart/2005/8/layout/list1"/>
    <dgm:cxn modelId="{03F07B35-1830-47FB-97EA-0742EF50DD9D}" srcId="{FDE9EBDF-DD39-4FEE-859B-9835310FB797}" destId="{05DDA86E-A89F-44BF-8792-2249C9F42A05}" srcOrd="0" destOrd="0" parTransId="{3DB2A69B-235E-4075-931D-4D854B333DC6}" sibTransId="{40EA5538-B09E-4085-A6D4-19848084D330}"/>
    <dgm:cxn modelId="{276A685B-AA41-42DF-B13E-3A2AB4902492}" type="presOf" srcId="{05DDA86E-A89F-44BF-8792-2249C9F42A05}" destId="{0D945B7F-AB3B-40A2-BD2D-9073F1CA87AB}" srcOrd="0" destOrd="0" presId="urn:microsoft.com/office/officeart/2005/8/layout/list1"/>
    <dgm:cxn modelId="{07BD575D-4B39-47F8-9EA4-AA51904D5FBD}" srcId="{05DDA86E-A89F-44BF-8792-2249C9F42A05}" destId="{CF9AFC75-2803-43C5-938B-102320189628}" srcOrd="0" destOrd="0" parTransId="{E91605E4-09EE-42D2-96F7-26E9526DBCF4}" sibTransId="{41388232-713C-4A94-8461-82EAA76BB78F}"/>
    <dgm:cxn modelId="{571C9861-A207-4EB7-9179-10508B6700B5}" srcId="{EB9174CF-595D-4802-9171-67418A8EAA49}" destId="{64CFFE35-5E75-4BC6-B3EC-D688B80E4C7F}" srcOrd="0" destOrd="0" parTransId="{45E9B99C-D386-4179-B628-120EE40B6DE6}" sibTransId="{E3C75CBD-775E-4343-AFD1-EFFEAC2A4645}"/>
    <dgm:cxn modelId="{F5EF7964-5556-4E90-BE01-27AA3953B2AB}" type="presOf" srcId="{64CFFE35-5E75-4BC6-B3EC-D688B80E4C7F}" destId="{BB104ACA-9D17-467C-BB03-7D3AEEC66070}" srcOrd="0" destOrd="0" presId="urn:microsoft.com/office/officeart/2005/8/layout/list1"/>
    <dgm:cxn modelId="{E1CC7369-77E9-4833-B6DB-39224476BF1D}" type="presOf" srcId="{FDE9EBDF-DD39-4FEE-859B-9835310FB797}" destId="{119C73B1-8489-48B1-A89F-87E3B5E481BA}" srcOrd="0" destOrd="0" presId="urn:microsoft.com/office/officeart/2005/8/layout/list1"/>
    <dgm:cxn modelId="{0A46D853-6B15-4DEC-BC2E-D26108B17A20}" type="presOf" srcId="{CF9AFC75-2803-43C5-938B-102320189628}" destId="{4FBF8BB7-DA4F-43A8-9CE3-B758D7D3CB95}" srcOrd="0" destOrd="0" presId="urn:microsoft.com/office/officeart/2005/8/layout/list1"/>
    <dgm:cxn modelId="{0FC0E656-8EFC-4862-8D8C-648890450256}" srcId="{FDE9EBDF-DD39-4FEE-859B-9835310FB797}" destId="{C4C29F19-FE9D-4EE2-9E25-3071B34A56D5}" srcOrd="1" destOrd="0" parTransId="{5AEA75A9-3976-474B-92F1-43D3C01E1448}" sibTransId="{3F3CA1F0-075A-4ABC-8F01-941F1F5060EE}"/>
    <dgm:cxn modelId="{F5C4E79D-D4FB-4438-8034-8338ACC1326D}" type="presOf" srcId="{EB9174CF-595D-4802-9171-67418A8EAA49}" destId="{C2526C53-8CBA-4830-8AD6-D26F5F6CABB1}" srcOrd="0" destOrd="0" presId="urn:microsoft.com/office/officeart/2005/8/layout/list1"/>
    <dgm:cxn modelId="{724E8AA6-DBB4-4166-9EB3-26BFADCABFAB}" type="presOf" srcId="{EB9174CF-595D-4802-9171-67418A8EAA49}" destId="{257C7852-A6D6-4CBA-8038-BF27E16B8089}" srcOrd="1" destOrd="0" presId="urn:microsoft.com/office/officeart/2005/8/layout/list1"/>
    <dgm:cxn modelId="{4AEB4FAB-13D4-42D4-A650-9AAD05E221D4}" type="presOf" srcId="{C4C29F19-FE9D-4EE2-9E25-3071B34A56D5}" destId="{70B58ECA-4822-4FD9-BD82-E3344ADFBBC0}" srcOrd="0" destOrd="0" presId="urn:microsoft.com/office/officeart/2005/8/layout/list1"/>
    <dgm:cxn modelId="{A9FE22CA-8CDE-4741-8278-36DCD1266A9D}" srcId="{C4C29F19-FE9D-4EE2-9E25-3071B34A56D5}" destId="{F451C52A-4988-4345-964B-D28358355773}" srcOrd="0" destOrd="0" parTransId="{60D6D2FE-0E35-4AFE-960B-FB6E9611C729}" sibTransId="{277AB413-781F-4483-A62C-B581EB6DBDE6}"/>
    <dgm:cxn modelId="{58058DCB-3645-434D-AA6B-F431AE3678E0}" srcId="{FDE9EBDF-DD39-4FEE-859B-9835310FB797}" destId="{EB9174CF-595D-4802-9171-67418A8EAA49}" srcOrd="2" destOrd="0" parTransId="{8E9E013D-A5FA-4773-B23D-0578AA61240B}" sibTransId="{BBDCB560-01D3-4AF5-B02D-0BED9717DBF1}"/>
    <dgm:cxn modelId="{628F55D6-D828-4006-A5E2-94E872C808FE}" type="presOf" srcId="{F451C52A-4988-4345-964B-D28358355773}" destId="{A56C48A0-1EE5-40EC-919D-500F2329774A}" srcOrd="0" destOrd="0" presId="urn:microsoft.com/office/officeart/2005/8/layout/list1"/>
    <dgm:cxn modelId="{2ECC5AF1-4AC3-41C8-A33D-760549693058}" type="presOf" srcId="{05DDA86E-A89F-44BF-8792-2249C9F42A05}" destId="{990A86DA-1EFD-4C27-914E-298835E041AF}" srcOrd="1" destOrd="0" presId="urn:microsoft.com/office/officeart/2005/8/layout/list1"/>
    <dgm:cxn modelId="{FF0E09FB-A2B4-44A6-9788-38F6FDF1BEE3}" type="presParOf" srcId="{119C73B1-8489-48B1-A89F-87E3B5E481BA}" destId="{65629918-15FB-44C0-B5F9-86AFDBA8B4A3}" srcOrd="0" destOrd="0" presId="urn:microsoft.com/office/officeart/2005/8/layout/list1"/>
    <dgm:cxn modelId="{927E67BB-CB5A-4882-8B31-428FA8A7C815}" type="presParOf" srcId="{65629918-15FB-44C0-B5F9-86AFDBA8B4A3}" destId="{0D945B7F-AB3B-40A2-BD2D-9073F1CA87AB}" srcOrd="0" destOrd="0" presId="urn:microsoft.com/office/officeart/2005/8/layout/list1"/>
    <dgm:cxn modelId="{BAE85229-C5AC-4C1C-81F1-FC29314AC9CB}" type="presParOf" srcId="{65629918-15FB-44C0-B5F9-86AFDBA8B4A3}" destId="{990A86DA-1EFD-4C27-914E-298835E041AF}" srcOrd="1" destOrd="0" presId="urn:microsoft.com/office/officeart/2005/8/layout/list1"/>
    <dgm:cxn modelId="{8FFEE3FC-A1EB-4977-96F3-1413CEA893F5}" type="presParOf" srcId="{119C73B1-8489-48B1-A89F-87E3B5E481BA}" destId="{BDF83AA0-263E-44C0-9297-61593C030534}" srcOrd="1" destOrd="0" presId="urn:microsoft.com/office/officeart/2005/8/layout/list1"/>
    <dgm:cxn modelId="{AF1C0097-2EC0-4372-BB0D-3A3B6BE5821C}" type="presParOf" srcId="{119C73B1-8489-48B1-A89F-87E3B5E481BA}" destId="{4FBF8BB7-DA4F-43A8-9CE3-B758D7D3CB95}" srcOrd="2" destOrd="0" presId="urn:microsoft.com/office/officeart/2005/8/layout/list1"/>
    <dgm:cxn modelId="{6528EE41-31C1-4764-A803-DEB355E04D51}" type="presParOf" srcId="{119C73B1-8489-48B1-A89F-87E3B5E481BA}" destId="{31C118A6-E518-49C3-AD54-C18A352186E1}" srcOrd="3" destOrd="0" presId="urn:microsoft.com/office/officeart/2005/8/layout/list1"/>
    <dgm:cxn modelId="{82F5B824-BABA-4A4A-8AC0-079F5C280D8C}" type="presParOf" srcId="{119C73B1-8489-48B1-A89F-87E3B5E481BA}" destId="{EDC545D2-299E-4605-ABAA-5CA58CE6FCB9}" srcOrd="4" destOrd="0" presId="urn:microsoft.com/office/officeart/2005/8/layout/list1"/>
    <dgm:cxn modelId="{E01F8DE5-945F-4E0E-88AF-2D6F63E6E4FC}" type="presParOf" srcId="{EDC545D2-299E-4605-ABAA-5CA58CE6FCB9}" destId="{70B58ECA-4822-4FD9-BD82-E3344ADFBBC0}" srcOrd="0" destOrd="0" presId="urn:microsoft.com/office/officeart/2005/8/layout/list1"/>
    <dgm:cxn modelId="{F08CC21D-310A-4050-94F4-0FA943C09887}" type="presParOf" srcId="{EDC545D2-299E-4605-ABAA-5CA58CE6FCB9}" destId="{393780F4-6379-4993-95A2-E1EB9C354632}" srcOrd="1" destOrd="0" presId="urn:microsoft.com/office/officeart/2005/8/layout/list1"/>
    <dgm:cxn modelId="{576A1DEC-F2DE-494B-BD1A-182A20A9EFF3}" type="presParOf" srcId="{119C73B1-8489-48B1-A89F-87E3B5E481BA}" destId="{CF4CD3BA-5121-499E-A9A4-F29DBF20B2A5}" srcOrd="5" destOrd="0" presId="urn:microsoft.com/office/officeart/2005/8/layout/list1"/>
    <dgm:cxn modelId="{6ECD461D-1475-4085-82BD-CD9F71E94841}" type="presParOf" srcId="{119C73B1-8489-48B1-A89F-87E3B5E481BA}" destId="{A56C48A0-1EE5-40EC-919D-500F2329774A}" srcOrd="6" destOrd="0" presId="urn:microsoft.com/office/officeart/2005/8/layout/list1"/>
    <dgm:cxn modelId="{D46A42A1-2497-4381-9B2F-83EA7202C61F}" type="presParOf" srcId="{119C73B1-8489-48B1-A89F-87E3B5E481BA}" destId="{2E601150-F6DA-46E5-8B06-C0F5C0D338D4}" srcOrd="7" destOrd="0" presId="urn:microsoft.com/office/officeart/2005/8/layout/list1"/>
    <dgm:cxn modelId="{3EF21F4B-7AE0-4BE7-A411-E401B026AB07}" type="presParOf" srcId="{119C73B1-8489-48B1-A89F-87E3B5E481BA}" destId="{B83B875D-B1E0-4E91-B64D-5009795B2FB6}" srcOrd="8" destOrd="0" presId="urn:microsoft.com/office/officeart/2005/8/layout/list1"/>
    <dgm:cxn modelId="{2FA72D39-42DF-48DF-B80E-B127B71204D1}" type="presParOf" srcId="{B83B875D-B1E0-4E91-B64D-5009795B2FB6}" destId="{C2526C53-8CBA-4830-8AD6-D26F5F6CABB1}" srcOrd="0" destOrd="0" presId="urn:microsoft.com/office/officeart/2005/8/layout/list1"/>
    <dgm:cxn modelId="{36DC3843-7368-48A7-A894-5E8994CC79A5}" type="presParOf" srcId="{B83B875D-B1E0-4E91-B64D-5009795B2FB6}" destId="{257C7852-A6D6-4CBA-8038-BF27E16B8089}" srcOrd="1" destOrd="0" presId="urn:microsoft.com/office/officeart/2005/8/layout/list1"/>
    <dgm:cxn modelId="{19B10BDF-4EED-4AAB-92C0-D7A9E67D1121}" type="presParOf" srcId="{119C73B1-8489-48B1-A89F-87E3B5E481BA}" destId="{D139FB93-854D-47EE-B7AD-D2D5A69A0840}" srcOrd="9" destOrd="0" presId="urn:microsoft.com/office/officeart/2005/8/layout/list1"/>
    <dgm:cxn modelId="{465FADBA-637F-46BF-98F3-5A98E7032104}" type="presParOf" srcId="{119C73B1-8489-48B1-A89F-87E3B5E481BA}" destId="{BB104ACA-9D17-467C-BB03-7D3AEEC66070}"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2E9596-B19A-49D3-851F-FDFAFF2037C1}"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CCAC6F91-8F5C-404F-9276-93DD5501BCA2}">
      <dgm:prSet/>
      <dgm:spPr/>
      <dgm:t>
        <a:bodyPr/>
        <a:lstStyle/>
        <a:p>
          <a:r>
            <a:rPr lang="en-US" dirty="0"/>
            <a:t>What game is it</a:t>
          </a:r>
        </a:p>
      </dgm:t>
    </dgm:pt>
    <dgm:pt modelId="{3ED993FE-21E9-410B-A650-693662577714}" type="parTrans" cxnId="{417F24A5-1EEE-4978-9539-F0BA010E851B}">
      <dgm:prSet/>
      <dgm:spPr/>
      <dgm:t>
        <a:bodyPr/>
        <a:lstStyle/>
        <a:p>
          <a:endParaRPr lang="en-US"/>
        </a:p>
      </dgm:t>
    </dgm:pt>
    <dgm:pt modelId="{C26E0B3A-2860-44C4-A4A4-B49E85540285}" type="sibTrans" cxnId="{417F24A5-1EEE-4978-9539-F0BA010E851B}">
      <dgm:prSet/>
      <dgm:spPr/>
      <dgm:t>
        <a:bodyPr/>
        <a:lstStyle/>
        <a:p>
          <a:endParaRPr lang="en-US"/>
        </a:p>
      </dgm:t>
    </dgm:pt>
    <dgm:pt modelId="{D7228CAC-3D2C-4876-892A-E04548EDF983}">
      <dgm:prSet/>
      <dgm:spPr/>
      <dgm:t>
        <a:bodyPr/>
        <a:lstStyle/>
        <a:p>
          <a:r>
            <a:rPr lang="en-US" dirty="0"/>
            <a:t>Dagger throwing game</a:t>
          </a:r>
        </a:p>
      </dgm:t>
    </dgm:pt>
    <dgm:pt modelId="{324C3F7C-DA45-4815-A723-738FC9DC12CF}" type="parTrans" cxnId="{F1A9FCE1-DAAF-4BCE-A521-9304A1AB5EEB}">
      <dgm:prSet/>
      <dgm:spPr/>
      <dgm:t>
        <a:bodyPr/>
        <a:lstStyle/>
        <a:p>
          <a:endParaRPr lang="en-US"/>
        </a:p>
      </dgm:t>
    </dgm:pt>
    <dgm:pt modelId="{AE7AA2A4-9DB0-4211-A71C-D528EE142538}" type="sibTrans" cxnId="{F1A9FCE1-DAAF-4BCE-A521-9304A1AB5EEB}">
      <dgm:prSet/>
      <dgm:spPr/>
      <dgm:t>
        <a:bodyPr/>
        <a:lstStyle/>
        <a:p>
          <a:endParaRPr lang="en-US"/>
        </a:p>
      </dgm:t>
    </dgm:pt>
    <dgm:pt modelId="{591A93A4-B276-4E69-B2F2-B391F718274A}">
      <dgm:prSet/>
      <dgm:spPr/>
      <dgm:t>
        <a:bodyPr/>
        <a:lstStyle/>
        <a:p>
          <a:r>
            <a:rPr lang="en-US" dirty="0"/>
            <a:t>Objective</a:t>
          </a:r>
        </a:p>
      </dgm:t>
    </dgm:pt>
    <dgm:pt modelId="{44DFFACA-CFBD-4848-A04F-31E647F466F0}" type="parTrans" cxnId="{50AC9E18-6725-49E1-8859-70438684ED49}">
      <dgm:prSet/>
      <dgm:spPr/>
      <dgm:t>
        <a:bodyPr/>
        <a:lstStyle/>
        <a:p>
          <a:endParaRPr lang="en-US"/>
        </a:p>
      </dgm:t>
    </dgm:pt>
    <dgm:pt modelId="{1D811F2D-D7CA-4953-856E-AD728CF28289}" type="sibTrans" cxnId="{50AC9E18-6725-49E1-8859-70438684ED49}">
      <dgm:prSet/>
      <dgm:spPr/>
      <dgm:t>
        <a:bodyPr/>
        <a:lstStyle/>
        <a:p>
          <a:endParaRPr lang="en-US"/>
        </a:p>
      </dgm:t>
    </dgm:pt>
    <dgm:pt modelId="{3CE91C5C-D1A8-424F-97D2-E1FA9B9E8FAA}">
      <dgm:prSet/>
      <dgm:spPr/>
      <dgm:t>
        <a:bodyPr/>
        <a:lstStyle/>
        <a:p>
          <a:r>
            <a:rPr lang="en-US" dirty="0"/>
            <a:t>Challenges players to throw daggers at rotating targets without hitting other daggers that are already on target.</a:t>
          </a:r>
        </a:p>
      </dgm:t>
    </dgm:pt>
    <dgm:pt modelId="{7ACC26EC-365B-4F5E-BCFC-728582EAE2A6}" type="parTrans" cxnId="{AA77A674-31FB-4D99-B11C-996EA5D97A8B}">
      <dgm:prSet/>
      <dgm:spPr/>
      <dgm:t>
        <a:bodyPr/>
        <a:lstStyle/>
        <a:p>
          <a:endParaRPr lang="en-US"/>
        </a:p>
      </dgm:t>
    </dgm:pt>
    <dgm:pt modelId="{7974306F-2C59-419A-94AA-2B0403BB287D}" type="sibTrans" cxnId="{AA77A674-31FB-4D99-B11C-996EA5D97A8B}">
      <dgm:prSet/>
      <dgm:spPr/>
      <dgm:t>
        <a:bodyPr/>
        <a:lstStyle/>
        <a:p>
          <a:endParaRPr lang="en-US"/>
        </a:p>
      </dgm:t>
    </dgm:pt>
    <dgm:pt modelId="{DC76A205-6477-46EC-B45D-AE4259950203}" type="pres">
      <dgm:prSet presAssocID="{1C2E9596-B19A-49D3-851F-FDFAFF2037C1}" presName="linear" presStyleCnt="0">
        <dgm:presLayoutVars>
          <dgm:dir/>
          <dgm:animLvl val="lvl"/>
          <dgm:resizeHandles val="exact"/>
        </dgm:presLayoutVars>
      </dgm:prSet>
      <dgm:spPr/>
    </dgm:pt>
    <dgm:pt modelId="{3581340D-1ED6-428B-9D12-5DF44AE19103}" type="pres">
      <dgm:prSet presAssocID="{CCAC6F91-8F5C-404F-9276-93DD5501BCA2}" presName="parentLin" presStyleCnt="0"/>
      <dgm:spPr/>
    </dgm:pt>
    <dgm:pt modelId="{7DEC13A4-186F-481E-99ED-A9510FAA5EBE}" type="pres">
      <dgm:prSet presAssocID="{CCAC6F91-8F5C-404F-9276-93DD5501BCA2}" presName="parentLeftMargin" presStyleLbl="node1" presStyleIdx="0" presStyleCnt="2"/>
      <dgm:spPr/>
    </dgm:pt>
    <dgm:pt modelId="{EC936314-5232-4EBA-BDE5-8A189FA17381}" type="pres">
      <dgm:prSet presAssocID="{CCAC6F91-8F5C-404F-9276-93DD5501BCA2}" presName="parentText" presStyleLbl="node1" presStyleIdx="0" presStyleCnt="2">
        <dgm:presLayoutVars>
          <dgm:chMax val="0"/>
          <dgm:bulletEnabled val="1"/>
        </dgm:presLayoutVars>
      </dgm:prSet>
      <dgm:spPr/>
    </dgm:pt>
    <dgm:pt modelId="{55DF0D02-A07E-44DD-BABA-B96A9CBBBE20}" type="pres">
      <dgm:prSet presAssocID="{CCAC6F91-8F5C-404F-9276-93DD5501BCA2}" presName="negativeSpace" presStyleCnt="0"/>
      <dgm:spPr/>
    </dgm:pt>
    <dgm:pt modelId="{7F4955D6-47BF-486D-953A-430C18FA3E0C}" type="pres">
      <dgm:prSet presAssocID="{CCAC6F91-8F5C-404F-9276-93DD5501BCA2}" presName="childText" presStyleLbl="conFgAcc1" presStyleIdx="0" presStyleCnt="2">
        <dgm:presLayoutVars>
          <dgm:bulletEnabled val="1"/>
        </dgm:presLayoutVars>
      </dgm:prSet>
      <dgm:spPr/>
    </dgm:pt>
    <dgm:pt modelId="{8F3002EF-9810-47BA-8053-D833F0858E54}" type="pres">
      <dgm:prSet presAssocID="{C26E0B3A-2860-44C4-A4A4-B49E85540285}" presName="spaceBetweenRectangles" presStyleCnt="0"/>
      <dgm:spPr/>
    </dgm:pt>
    <dgm:pt modelId="{AE4B6B77-35A3-451B-8F2B-87F93221D54D}" type="pres">
      <dgm:prSet presAssocID="{591A93A4-B276-4E69-B2F2-B391F718274A}" presName="parentLin" presStyleCnt="0"/>
      <dgm:spPr/>
    </dgm:pt>
    <dgm:pt modelId="{B9875EBD-9E0D-40FB-A8C5-EB6F620FEA19}" type="pres">
      <dgm:prSet presAssocID="{591A93A4-B276-4E69-B2F2-B391F718274A}" presName="parentLeftMargin" presStyleLbl="node1" presStyleIdx="0" presStyleCnt="2"/>
      <dgm:spPr/>
    </dgm:pt>
    <dgm:pt modelId="{AD711823-F6E6-42A4-A7E2-116368A01AA0}" type="pres">
      <dgm:prSet presAssocID="{591A93A4-B276-4E69-B2F2-B391F718274A}" presName="parentText" presStyleLbl="node1" presStyleIdx="1" presStyleCnt="2">
        <dgm:presLayoutVars>
          <dgm:chMax val="0"/>
          <dgm:bulletEnabled val="1"/>
        </dgm:presLayoutVars>
      </dgm:prSet>
      <dgm:spPr/>
    </dgm:pt>
    <dgm:pt modelId="{5EE8647B-1D33-432B-8B39-E1F7DD955962}" type="pres">
      <dgm:prSet presAssocID="{591A93A4-B276-4E69-B2F2-B391F718274A}" presName="negativeSpace" presStyleCnt="0"/>
      <dgm:spPr/>
    </dgm:pt>
    <dgm:pt modelId="{1C00AF50-169F-488B-AAB9-1D340DABDC3A}" type="pres">
      <dgm:prSet presAssocID="{591A93A4-B276-4E69-B2F2-B391F718274A}" presName="childText" presStyleLbl="conFgAcc1" presStyleIdx="1" presStyleCnt="2">
        <dgm:presLayoutVars>
          <dgm:bulletEnabled val="1"/>
        </dgm:presLayoutVars>
      </dgm:prSet>
      <dgm:spPr/>
    </dgm:pt>
  </dgm:ptLst>
  <dgm:cxnLst>
    <dgm:cxn modelId="{CB049B05-2409-490A-ABAB-B02EED6F3E82}" type="presOf" srcId="{3CE91C5C-D1A8-424F-97D2-E1FA9B9E8FAA}" destId="{1C00AF50-169F-488B-AAB9-1D340DABDC3A}" srcOrd="0" destOrd="0" presId="urn:microsoft.com/office/officeart/2005/8/layout/list1"/>
    <dgm:cxn modelId="{71A02606-C9AD-4102-B743-8292E1D755F9}" type="presOf" srcId="{D7228CAC-3D2C-4876-892A-E04548EDF983}" destId="{7F4955D6-47BF-486D-953A-430C18FA3E0C}" srcOrd="0" destOrd="0" presId="urn:microsoft.com/office/officeart/2005/8/layout/list1"/>
    <dgm:cxn modelId="{1456EF12-B7FD-46B0-8C12-1915228811D4}" type="presOf" srcId="{CCAC6F91-8F5C-404F-9276-93DD5501BCA2}" destId="{7DEC13A4-186F-481E-99ED-A9510FAA5EBE}" srcOrd="0" destOrd="0" presId="urn:microsoft.com/office/officeart/2005/8/layout/list1"/>
    <dgm:cxn modelId="{50AC9E18-6725-49E1-8859-70438684ED49}" srcId="{1C2E9596-B19A-49D3-851F-FDFAFF2037C1}" destId="{591A93A4-B276-4E69-B2F2-B391F718274A}" srcOrd="1" destOrd="0" parTransId="{44DFFACA-CFBD-4848-A04F-31E647F466F0}" sibTransId="{1D811F2D-D7CA-4953-856E-AD728CF28289}"/>
    <dgm:cxn modelId="{47D4B923-54F4-40F5-BEED-57967EC11705}" type="presOf" srcId="{591A93A4-B276-4E69-B2F2-B391F718274A}" destId="{B9875EBD-9E0D-40FB-A8C5-EB6F620FEA19}" srcOrd="0" destOrd="0" presId="urn:microsoft.com/office/officeart/2005/8/layout/list1"/>
    <dgm:cxn modelId="{57037D66-5053-421B-A4B4-CD066D1A91E1}" type="presOf" srcId="{1C2E9596-B19A-49D3-851F-FDFAFF2037C1}" destId="{DC76A205-6477-46EC-B45D-AE4259950203}" srcOrd="0" destOrd="0" presId="urn:microsoft.com/office/officeart/2005/8/layout/list1"/>
    <dgm:cxn modelId="{87729849-B434-4706-BC53-7749A7A72528}" type="presOf" srcId="{CCAC6F91-8F5C-404F-9276-93DD5501BCA2}" destId="{EC936314-5232-4EBA-BDE5-8A189FA17381}" srcOrd="1" destOrd="0" presId="urn:microsoft.com/office/officeart/2005/8/layout/list1"/>
    <dgm:cxn modelId="{AA77A674-31FB-4D99-B11C-996EA5D97A8B}" srcId="{591A93A4-B276-4E69-B2F2-B391F718274A}" destId="{3CE91C5C-D1A8-424F-97D2-E1FA9B9E8FAA}" srcOrd="0" destOrd="0" parTransId="{7ACC26EC-365B-4F5E-BCFC-728582EAE2A6}" sibTransId="{7974306F-2C59-419A-94AA-2B0403BB287D}"/>
    <dgm:cxn modelId="{417F24A5-1EEE-4978-9539-F0BA010E851B}" srcId="{1C2E9596-B19A-49D3-851F-FDFAFF2037C1}" destId="{CCAC6F91-8F5C-404F-9276-93DD5501BCA2}" srcOrd="0" destOrd="0" parTransId="{3ED993FE-21E9-410B-A650-693662577714}" sibTransId="{C26E0B3A-2860-44C4-A4A4-B49E85540285}"/>
    <dgm:cxn modelId="{F1A9FCE1-DAAF-4BCE-A521-9304A1AB5EEB}" srcId="{CCAC6F91-8F5C-404F-9276-93DD5501BCA2}" destId="{D7228CAC-3D2C-4876-892A-E04548EDF983}" srcOrd="0" destOrd="0" parTransId="{324C3F7C-DA45-4815-A723-738FC9DC12CF}" sibTransId="{AE7AA2A4-9DB0-4211-A71C-D528EE142538}"/>
    <dgm:cxn modelId="{567E1DE9-721A-42EC-9D4C-73890E6B3711}" type="presOf" srcId="{591A93A4-B276-4E69-B2F2-B391F718274A}" destId="{AD711823-F6E6-42A4-A7E2-116368A01AA0}" srcOrd="1" destOrd="0" presId="urn:microsoft.com/office/officeart/2005/8/layout/list1"/>
    <dgm:cxn modelId="{B3E446FF-9608-4786-9F3C-81201A1D13A3}" type="presParOf" srcId="{DC76A205-6477-46EC-B45D-AE4259950203}" destId="{3581340D-1ED6-428B-9D12-5DF44AE19103}" srcOrd="0" destOrd="0" presId="urn:microsoft.com/office/officeart/2005/8/layout/list1"/>
    <dgm:cxn modelId="{E5E994E2-F49B-4D4E-A0BA-1C9577F80904}" type="presParOf" srcId="{3581340D-1ED6-428B-9D12-5DF44AE19103}" destId="{7DEC13A4-186F-481E-99ED-A9510FAA5EBE}" srcOrd="0" destOrd="0" presId="urn:microsoft.com/office/officeart/2005/8/layout/list1"/>
    <dgm:cxn modelId="{CE9CFDD3-22DD-4659-B9AA-5509BE3E35F6}" type="presParOf" srcId="{3581340D-1ED6-428B-9D12-5DF44AE19103}" destId="{EC936314-5232-4EBA-BDE5-8A189FA17381}" srcOrd="1" destOrd="0" presId="urn:microsoft.com/office/officeart/2005/8/layout/list1"/>
    <dgm:cxn modelId="{C81CD116-684F-4626-818B-FC12500CFA48}" type="presParOf" srcId="{DC76A205-6477-46EC-B45D-AE4259950203}" destId="{55DF0D02-A07E-44DD-BABA-B96A9CBBBE20}" srcOrd="1" destOrd="0" presId="urn:microsoft.com/office/officeart/2005/8/layout/list1"/>
    <dgm:cxn modelId="{C42C51BB-914B-403E-BF27-5D155CAEC525}" type="presParOf" srcId="{DC76A205-6477-46EC-B45D-AE4259950203}" destId="{7F4955D6-47BF-486D-953A-430C18FA3E0C}" srcOrd="2" destOrd="0" presId="urn:microsoft.com/office/officeart/2005/8/layout/list1"/>
    <dgm:cxn modelId="{72D72E83-08DA-4B00-9037-F5080BF03AF2}" type="presParOf" srcId="{DC76A205-6477-46EC-B45D-AE4259950203}" destId="{8F3002EF-9810-47BA-8053-D833F0858E54}" srcOrd="3" destOrd="0" presId="urn:microsoft.com/office/officeart/2005/8/layout/list1"/>
    <dgm:cxn modelId="{C373F06B-B94D-41DF-B5ED-9443DBB5F2D0}" type="presParOf" srcId="{DC76A205-6477-46EC-B45D-AE4259950203}" destId="{AE4B6B77-35A3-451B-8F2B-87F93221D54D}" srcOrd="4" destOrd="0" presId="urn:microsoft.com/office/officeart/2005/8/layout/list1"/>
    <dgm:cxn modelId="{AAE0D1EE-6FBC-4642-BA4C-2CF4DD1B6DAE}" type="presParOf" srcId="{AE4B6B77-35A3-451B-8F2B-87F93221D54D}" destId="{B9875EBD-9E0D-40FB-A8C5-EB6F620FEA19}" srcOrd="0" destOrd="0" presId="urn:microsoft.com/office/officeart/2005/8/layout/list1"/>
    <dgm:cxn modelId="{E5FF7B55-2D32-4F3D-AD55-5011DB26A4D0}" type="presParOf" srcId="{AE4B6B77-35A3-451B-8F2B-87F93221D54D}" destId="{AD711823-F6E6-42A4-A7E2-116368A01AA0}" srcOrd="1" destOrd="0" presId="urn:microsoft.com/office/officeart/2005/8/layout/list1"/>
    <dgm:cxn modelId="{C019CA43-263E-474E-A472-49FD36824F7C}" type="presParOf" srcId="{DC76A205-6477-46EC-B45D-AE4259950203}" destId="{5EE8647B-1D33-432B-8B39-E1F7DD955962}" srcOrd="5" destOrd="0" presId="urn:microsoft.com/office/officeart/2005/8/layout/list1"/>
    <dgm:cxn modelId="{7B9729B0-8347-4D6D-8822-B9F877CDE462}" type="presParOf" srcId="{DC76A205-6477-46EC-B45D-AE4259950203}" destId="{1C00AF50-169F-488B-AAB9-1D340DABDC3A}"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BF04F2-FCA9-4097-9215-D1BE4566268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681190D-2892-473D-A44A-729D1DED8FD9}">
      <dgm:prSet/>
      <dgm:spPr/>
      <dgm:t>
        <a:bodyPr/>
        <a:lstStyle/>
        <a:p>
          <a:r>
            <a:rPr lang="en-US"/>
            <a:t>Originality</a:t>
          </a:r>
        </a:p>
      </dgm:t>
    </dgm:pt>
    <dgm:pt modelId="{E13AE5B9-E7ED-457B-9334-6E23157D6D89}" type="parTrans" cxnId="{7F6D7ABE-9515-4831-A59A-249F025A4EAE}">
      <dgm:prSet/>
      <dgm:spPr/>
      <dgm:t>
        <a:bodyPr/>
        <a:lstStyle/>
        <a:p>
          <a:endParaRPr lang="en-US"/>
        </a:p>
      </dgm:t>
    </dgm:pt>
    <dgm:pt modelId="{5B3E74F5-F561-4BB8-84CE-02CD905D1020}" type="sibTrans" cxnId="{7F6D7ABE-9515-4831-A59A-249F025A4EAE}">
      <dgm:prSet/>
      <dgm:spPr/>
      <dgm:t>
        <a:bodyPr/>
        <a:lstStyle/>
        <a:p>
          <a:endParaRPr lang="en-US"/>
        </a:p>
      </dgm:t>
    </dgm:pt>
    <dgm:pt modelId="{6997ED31-C32B-48C8-A57F-9238DC9C69FC}">
      <dgm:prSet/>
      <dgm:spPr/>
      <dgm:t>
        <a:bodyPr/>
        <a:lstStyle/>
        <a:p>
          <a:r>
            <a:rPr lang="en-US"/>
            <a:t>Idea came from a game named “Knife Hit”</a:t>
          </a:r>
        </a:p>
      </dgm:t>
    </dgm:pt>
    <dgm:pt modelId="{523A62EA-B9B8-42BA-B5F8-803D9E4C3791}" type="parTrans" cxnId="{1B0B47A6-5DBF-4336-91FE-8F3DCA73EF2D}">
      <dgm:prSet/>
      <dgm:spPr/>
      <dgm:t>
        <a:bodyPr/>
        <a:lstStyle/>
        <a:p>
          <a:endParaRPr lang="en-US"/>
        </a:p>
      </dgm:t>
    </dgm:pt>
    <dgm:pt modelId="{0165061A-717C-4B5A-8802-6224BA4A33BF}" type="sibTrans" cxnId="{1B0B47A6-5DBF-4336-91FE-8F3DCA73EF2D}">
      <dgm:prSet/>
      <dgm:spPr/>
      <dgm:t>
        <a:bodyPr/>
        <a:lstStyle/>
        <a:p>
          <a:endParaRPr lang="en-US"/>
        </a:p>
      </dgm:t>
    </dgm:pt>
    <dgm:pt modelId="{C2B13A19-690C-46A4-8BCE-E9F43D899BAB}">
      <dgm:prSet/>
      <dgm:spPr/>
      <dgm:t>
        <a:bodyPr/>
        <a:lstStyle/>
        <a:p>
          <a:r>
            <a:rPr lang="en-US"/>
            <a:t>Why I choose to develop this game</a:t>
          </a:r>
        </a:p>
      </dgm:t>
    </dgm:pt>
    <dgm:pt modelId="{FAE5E550-5F70-467A-9CC7-CF4F03055015}" type="parTrans" cxnId="{6F9A8BEA-EF6B-4EAB-A6F0-BB417ECE38C8}">
      <dgm:prSet/>
      <dgm:spPr/>
      <dgm:t>
        <a:bodyPr/>
        <a:lstStyle/>
        <a:p>
          <a:endParaRPr lang="en-US"/>
        </a:p>
      </dgm:t>
    </dgm:pt>
    <dgm:pt modelId="{A0E583A6-396D-466B-9E08-E7D3FA3503CD}" type="sibTrans" cxnId="{6F9A8BEA-EF6B-4EAB-A6F0-BB417ECE38C8}">
      <dgm:prSet/>
      <dgm:spPr/>
      <dgm:t>
        <a:bodyPr/>
        <a:lstStyle/>
        <a:p>
          <a:endParaRPr lang="en-US"/>
        </a:p>
      </dgm:t>
    </dgm:pt>
    <dgm:pt modelId="{0DBE51AE-56F9-4C56-824F-12D2C8561E17}">
      <dgm:prSet/>
      <dgm:spPr/>
      <dgm:t>
        <a:bodyPr/>
        <a:lstStyle/>
        <a:p>
          <a:r>
            <a:rPr lang="en-US"/>
            <a:t>Simple to play</a:t>
          </a:r>
        </a:p>
      </dgm:t>
    </dgm:pt>
    <dgm:pt modelId="{05C043B1-544F-4D9D-AF38-55A27DC37DAD}" type="parTrans" cxnId="{58B23A16-D733-468F-9F70-22D337D7665A}">
      <dgm:prSet/>
      <dgm:spPr/>
      <dgm:t>
        <a:bodyPr/>
        <a:lstStyle/>
        <a:p>
          <a:endParaRPr lang="en-US"/>
        </a:p>
      </dgm:t>
    </dgm:pt>
    <dgm:pt modelId="{3CD0098E-0C98-4850-AD5C-C21C5D5C7848}" type="sibTrans" cxnId="{58B23A16-D733-468F-9F70-22D337D7665A}">
      <dgm:prSet/>
      <dgm:spPr/>
      <dgm:t>
        <a:bodyPr/>
        <a:lstStyle/>
        <a:p>
          <a:endParaRPr lang="en-US"/>
        </a:p>
      </dgm:t>
    </dgm:pt>
    <dgm:pt modelId="{DB8CDD15-7D29-494F-AAE8-1AA7E8BCACD9}">
      <dgm:prSet/>
      <dgm:spPr/>
      <dgm:t>
        <a:bodyPr/>
        <a:lstStyle/>
        <a:p>
          <a:r>
            <a:rPr lang="en-US" dirty="0"/>
            <a:t>More applicable for facial controls implementation</a:t>
          </a:r>
        </a:p>
      </dgm:t>
    </dgm:pt>
    <dgm:pt modelId="{398D0470-FC01-43AE-A572-40264D36B652}" type="parTrans" cxnId="{E0E461DF-A377-427B-8CE7-A83CF234DC17}">
      <dgm:prSet/>
      <dgm:spPr/>
      <dgm:t>
        <a:bodyPr/>
        <a:lstStyle/>
        <a:p>
          <a:endParaRPr lang="en-US"/>
        </a:p>
      </dgm:t>
    </dgm:pt>
    <dgm:pt modelId="{E8915AFB-B73D-4979-ACE4-34C41D78AE3C}" type="sibTrans" cxnId="{E0E461DF-A377-427B-8CE7-A83CF234DC17}">
      <dgm:prSet/>
      <dgm:spPr/>
      <dgm:t>
        <a:bodyPr/>
        <a:lstStyle/>
        <a:p>
          <a:endParaRPr lang="en-US"/>
        </a:p>
      </dgm:t>
    </dgm:pt>
    <dgm:pt modelId="{02C7E2F7-7E3C-4CD6-B680-BDC5CEC5AC6B}" type="pres">
      <dgm:prSet presAssocID="{10BF04F2-FCA9-4097-9215-D1BE45662686}" presName="linear" presStyleCnt="0">
        <dgm:presLayoutVars>
          <dgm:dir/>
          <dgm:animLvl val="lvl"/>
          <dgm:resizeHandles val="exact"/>
        </dgm:presLayoutVars>
      </dgm:prSet>
      <dgm:spPr/>
    </dgm:pt>
    <dgm:pt modelId="{ADE3EAF9-436F-40AC-9B69-674E78056F55}" type="pres">
      <dgm:prSet presAssocID="{C681190D-2892-473D-A44A-729D1DED8FD9}" presName="parentLin" presStyleCnt="0"/>
      <dgm:spPr/>
    </dgm:pt>
    <dgm:pt modelId="{F6EDE773-85E2-493A-9687-531A35E5F9D4}" type="pres">
      <dgm:prSet presAssocID="{C681190D-2892-473D-A44A-729D1DED8FD9}" presName="parentLeftMargin" presStyleLbl="node1" presStyleIdx="0" presStyleCnt="2"/>
      <dgm:spPr/>
    </dgm:pt>
    <dgm:pt modelId="{C594863F-21F1-42CD-8051-9F3916CA59D9}" type="pres">
      <dgm:prSet presAssocID="{C681190D-2892-473D-A44A-729D1DED8FD9}" presName="parentText" presStyleLbl="node1" presStyleIdx="0" presStyleCnt="2">
        <dgm:presLayoutVars>
          <dgm:chMax val="0"/>
          <dgm:bulletEnabled val="1"/>
        </dgm:presLayoutVars>
      </dgm:prSet>
      <dgm:spPr/>
    </dgm:pt>
    <dgm:pt modelId="{56F60F44-604E-46FF-9C30-E34F44296A70}" type="pres">
      <dgm:prSet presAssocID="{C681190D-2892-473D-A44A-729D1DED8FD9}" presName="negativeSpace" presStyleCnt="0"/>
      <dgm:spPr/>
    </dgm:pt>
    <dgm:pt modelId="{38013615-9D84-4680-A834-6BBA5DB20B62}" type="pres">
      <dgm:prSet presAssocID="{C681190D-2892-473D-A44A-729D1DED8FD9}" presName="childText" presStyleLbl="conFgAcc1" presStyleIdx="0" presStyleCnt="2">
        <dgm:presLayoutVars>
          <dgm:bulletEnabled val="1"/>
        </dgm:presLayoutVars>
      </dgm:prSet>
      <dgm:spPr/>
    </dgm:pt>
    <dgm:pt modelId="{984DFA39-1429-4D58-8BF9-74F9E2DA4DB4}" type="pres">
      <dgm:prSet presAssocID="{5B3E74F5-F561-4BB8-84CE-02CD905D1020}" presName="spaceBetweenRectangles" presStyleCnt="0"/>
      <dgm:spPr/>
    </dgm:pt>
    <dgm:pt modelId="{00E98687-7E41-4B93-B62C-BE78FCBD17B4}" type="pres">
      <dgm:prSet presAssocID="{C2B13A19-690C-46A4-8BCE-E9F43D899BAB}" presName="parentLin" presStyleCnt="0"/>
      <dgm:spPr/>
    </dgm:pt>
    <dgm:pt modelId="{8C7E35DE-A2AA-453C-8FA2-CC3FA0539FEA}" type="pres">
      <dgm:prSet presAssocID="{C2B13A19-690C-46A4-8BCE-E9F43D899BAB}" presName="parentLeftMargin" presStyleLbl="node1" presStyleIdx="0" presStyleCnt="2"/>
      <dgm:spPr/>
    </dgm:pt>
    <dgm:pt modelId="{4B6F7D33-E44E-4354-9592-5B9BD39CF75C}" type="pres">
      <dgm:prSet presAssocID="{C2B13A19-690C-46A4-8BCE-E9F43D899BAB}" presName="parentText" presStyleLbl="node1" presStyleIdx="1" presStyleCnt="2">
        <dgm:presLayoutVars>
          <dgm:chMax val="0"/>
          <dgm:bulletEnabled val="1"/>
        </dgm:presLayoutVars>
      </dgm:prSet>
      <dgm:spPr/>
    </dgm:pt>
    <dgm:pt modelId="{D438189C-570E-4C7F-A2ED-E1625CE1E0CA}" type="pres">
      <dgm:prSet presAssocID="{C2B13A19-690C-46A4-8BCE-E9F43D899BAB}" presName="negativeSpace" presStyleCnt="0"/>
      <dgm:spPr/>
    </dgm:pt>
    <dgm:pt modelId="{55C4B211-AD1A-40B6-A8D1-2326F5E2510A}" type="pres">
      <dgm:prSet presAssocID="{C2B13A19-690C-46A4-8BCE-E9F43D899BAB}" presName="childText" presStyleLbl="conFgAcc1" presStyleIdx="1" presStyleCnt="2">
        <dgm:presLayoutVars>
          <dgm:bulletEnabled val="1"/>
        </dgm:presLayoutVars>
      </dgm:prSet>
      <dgm:spPr/>
    </dgm:pt>
  </dgm:ptLst>
  <dgm:cxnLst>
    <dgm:cxn modelId="{58B23A16-D733-468F-9F70-22D337D7665A}" srcId="{C2B13A19-690C-46A4-8BCE-E9F43D899BAB}" destId="{0DBE51AE-56F9-4C56-824F-12D2C8561E17}" srcOrd="0" destOrd="0" parTransId="{05C043B1-544F-4D9D-AF38-55A27DC37DAD}" sibTransId="{3CD0098E-0C98-4850-AD5C-C21C5D5C7848}"/>
    <dgm:cxn modelId="{6C48575B-596F-4194-8A7A-8FC3C7AD6840}" type="presOf" srcId="{10BF04F2-FCA9-4097-9215-D1BE45662686}" destId="{02C7E2F7-7E3C-4CD6-B680-BDC5CEC5AC6B}" srcOrd="0" destOrd="0" presId="urn:microsoft.com/office/officeart/2005/8/layout/list1"/>
    <dgm:cxn modelId="{8FE73E44-3515-434D-8DEA-B2F12EB088B8}" type="presOf" srcId="{DB8CDD15-7D29-494F-AAE8-1AA7E8BCACD9}" destId="{55C4B211-AD1A-40B6-A8D1-2326F5E2510A}" srcOrd="0" destOrd="1" presId="urn:microsoft.com/office/officeart/2005/8/layout/list1"/>
    <dgm:cxn modelId="{4538CA45-D47F-4EE5-A354-94FD0DE8E64D}" type="presOf" srcId="{C681190D-2892-473D-A44A-729D1DED8FD9}" destId="{F6EDE773-85E2-493A-9687-531A35E5F9D4}" srcOrd="0" destOrd="0" presId="urn:microsoft.com/office/officeart/2005/8/layout/list1"/>
    <dgm:cxn modelId="{B4A5254C-3228-4588-BDE4-96BD3D907FB1}" type="presOf" srcId="{C681190D-2892-473D-A44A-729D1DED8FD9}" destId="{C594863F-21F1-42CD-8051-9F3916CA59D9}" srcOrd="1" destOrd="0" presId="urn:microsoft.com/office/officeart/2005/8/layout/list1"/>
    <dgm:cxn modelId="{1B0B47A6-5DBF-4336-91FE-8F3DCA73EF2D}" srcId="{C681190D-2892-473D-A44A-729D1DED8FD9}" destId="{6997ED31-C32B-48C8-A57F-9238DC9C69FC}" srcOrd="0" destOrd="0" parTransId="{523A62EA-B9B8-42BA-B5F8-803D9E4C3791}" sibTransId="{0165061A-717C-4B5A-8802-6224BA4A33BF}"/>
    <dgm:cxn modelId="{E6AB44AF-94E5-411C-93D0-0B191B2133A7}" type="presOf" srcId="{C2B13A19-690C-46A4-8BCE-E9F43D899BAB}" destId="{8C7E35DE-A2AA-453C-8FA2-CC3FA0539FEA}" srcOrd="0" destOrd="0" presId="urn:microsoft.com/office/officeart/2005/8/layout/list1"/>
    <dgm:cxn modelId="{4488A7BA-B3F8-4F50-937C-D86CC8196B34}" type="presOf" srcId="{6997ED31-C32B-48C8-A57F-9238DC9C69FC}" destId="{38013615-9D84-4680-A834-6BBA5DB20B62}" srcOrd="0" destOrd="0" presId="urn:microsoft.com/office/officeart/2005/8/layout/list1"/>
    <dgm:cxn modelId="{7F6D7ABE-9515-4831-A59A-249F025A4EAE}" srcId="{10BF04F2-FCA9-4097-9215-D1BE45662686}" destId="{C681190D-2892-473D-A44A-729D1DED8FD9}" srcOrd="0" destOrd="0" parTransId="{E13AE5B9-E7ED-457B-9334-6E23157D6D89}" sibTransId="{5B3E74F5-F561-4BB8-84CE-02CD905D1020}"/>
    <dgm:cxn modelId="{D5C52ED0-A278-44C8-B967-A6FAF0E1A9AF}" type="presOf" srcId="{C2B13A19-690C-46A4-8BCE-E9F43D899BAB}" destId="{4B6F7D33-E44E-4354-9592-5B9BD39CF75C}" srcOrd="1" destOrd="0" presId="urn:microsoft.com/office/officeart/2005/8/layout/list1"/>
    <dgm:cxn modelId="{E0E461DF-A377-427B-8CE7-A83CF234DC17}" srcId="{C2B13A19-690C-46A4-8BCE-E9F43D899BAB}" destId="{DB8CDD15-7D29-494F-AAE8-1AA7E8BCACD9}" srcOrd="1" destOrd="0" parTransId="{398D0470-FC01-43AE-A572-40264D36B652}" sibTransId="{E8915AFB-B73D-4979-ACE4-34C41D78AE3C}"/>
    <dgm:cxn modelId="{DD09F3E5-42F5-4674-8246-8895E7947EB5}" type="presOf" srcId="{0DBE51AE-56F9-4C56-824F-12D2C8561E17}" destId="{55C4B211-AD1A-40B6-A8D1-2326F5E2510A}" srcOrd="0" destOrd="0" presId="urn:microsoft.com/office/officeart/2005/8/layout/list1"/>
    <dgm:cxn modelId="{6F9A8BEA-EF6B-4EAB-A6F0-BB417ECE38C8}" srcId="{10BF04F2-FCA9-4097-9215-D1BE45662686}" destId="{C2B13A19-690C-46A4-8BCE-E9F43D899BAB}" srcOrd="1" destOrd="0" parTransId="{FAE5E550-5F70-467A-9CC7-CF4F03055015}" sibTransId="{A0E583A6-396D-466B-9E08-E7D3FA3503CD}"/>
    <dgm:cxn modelId="{71F507BB-BE4D-44FE-89A2-F334AF48DEF8}" type="presParOf" srcId="{02C7E2F7-7E3C-4CD6-B680-BDC5CEC5AC6B}" destId="{ADE3EAF9-436F-40AC-9B69-674E78056F55}" srcOrd="0" destOrd="0" presId="urn:microsoft.com/office/officeart/2005/8/layout/list1"/>
    <dgm:cxn modelId="{038CFD42-4F87-4497-A6A1-7F092D2A8C45}" type="presParOf" srcId="{ADE3EAF9-436F-40AC-9B69-674E78056F55}" destId="{F6EDE773-85E2-493A-9687-531A35E5F9D4}" srcOrd="0" destOrd="0" presId="urn:microsoft.com/office/officeart/2005/8/layout/list1"/>
    <dgm:cxn modelId="{FF2A7229-EA88-483D-B984-BA75E5B9FCDE}" type="presParOf" srcId="{ADE3EAF9-436F-40AC-9B69-674E78056F55}" destId="{C594863F-21F1-42CD-8051-9F3916CA59D9}" srcOrd="1" destOrd="0" presId="urn:microsoft.com/office/officeart/2005/8/layout/list1"/>
    <dgm:cxn modelId="{90833A66-4857-4D34-81F0-2ACDEF2F155F}" type="presParOf" srcId="{02C7E2F7-7E3C-4CD6-B680-BDC5CEC5AC6B}" destId="{56F60F44-604E-46FF-9C30-E34F44296A70}" srcOrd="1" destOrd="0" presId="urn:microsoft.com/office/officeart/2005/8/layout/list1"/>
    <dgm:cxn modelId="{848AC59F-E19E-44B3-AA82-D7489935FF12}" type="presParOf" srcId="{02C7E2F7-7E3C-4CD6-B680-BDC5CEC5AC6B}" destId="{38013615-9D84-4680-A834-6BBA5DB20B62}" srcOrd="2" destOrd="0" presId="urn:microsoft.com/office/officeart/2005/8/layout/list1"/>
    <dgm:cxn modelId="{931D6DCD-1206-46A8-B448-C6EFD5C9082A}" type="presParOf" srcId="{02C7E2F7-7E3C-4CD6-B680-BDC5CEC5AC6B}" destId="{984DFA39-1429-4D58-8BF9-74F9E2DA4DB4}" srcOrd="3" destOrd="0" presId="urn:microsoft.com/office/officeart/2005/8/layout/list1"/>
    <dgm:cxn modelId="{A9EEF64B-9D09-406E-9EB3-4F1B016D23BE}" type="presParOf" srcId="{02C7E2F7-7E3C-4CD6-B680-BDC5CEC5AC6B}" destId="{00E98687-7E41-4B93-B62C-BE78FCBD17B4}" srcOrd="4" destOrd="0" presId="urn:microsoft.com/office/officeart/2005/8/layout/list1"/>
    <dgm:cxn modelId="{D9846EC5-014C-42A6-B4B6-303C73F15291}" type="presParOf" srcId="{00E98687-7E41-4B93-B62C-BE78FCBD17B4}" destId="{8C7E35DE-A2AA-453C-8FA2-CC3FA0539FEA}" srcOrd="0" destOrd="0" presId="urn:microsoft.com/office/officeart/2005/8/layout/list1"/>
    <dgm:cxn modelId="{EA8EF104-68E2-4FB6-8F3B-9FFD86BC416F}" type="presParOf" srcId="{00E98687-7E41-4B93-B62C-BE78FCBD17B4}" destId="{4B6F7D33-E44E-4354-9592-5B9BD39CF75C}" srcOrd="1" destOrd="0" presId="urn:microsoft.com/office/officeart/2005/8/layout/list1"/>
    <dgm:cxn modelId="{8AADAA78-4F35-401B-8EA5-799C6C2F4C2B}" type="presParOf" srcId="{02C7E2F7-7E3C-4CD6-B680-BDC5CEC5AC6B}" destId="{D438189C-570E-4C7F-A2ED-E1625CE1E0CA}" srcOrd="5" destOrd="0" presId="urn:microsoft.com/office/officeart/2005/8/layout/list1"/>
    <dgm:cxn modelId="{02D74209-EA63-463E-8986-0433C50E7901}" type="presParOf" srcId="{02C7E2F7-7E3C-4CD6-B680-BDC5CEC5AC6B}" destId="{55C4B211-AD1A-40B6-A8D1-2326F5E2510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84F6E1-1C0D-45CD-A151-7EE1930D2320}" type="doc">
      <dgm:prSet loTypeId="urn:microsoft.com/office/officeart/2018/2/layout/IconCircleList" loCatId="icon" qsTypeId="urn:microsoft.com/office/officeart/2005/8/quickstyle/simple1" qsCatId="simple" csTypeId="urn:microsoft.com/office/officeart/2018/5/colors/Iconchunking_coloredtext_colorful5" csCatId="colorful" phldr="1"/>
      <dgm:spPr/>
      <dgm:t>
        <a:bodyPr/>
        <a:lstStyle/>
        <a:p>
          <a:endParaRPr lang="en-US"/>
        </a:p>
      </dgm:t>
    </dgm:pt>
    <dgm:pt modelId="{4A653A8D-9227-4641-A917-BFE9F35CC154}">
      <dgm:prSet custT="1"/>
      <dgm:spPr/>
      <dgm:t>
        <a:bodyPr/>
        <a:lstStyle/>
        <a:p>
          <a:pPr>
            <a:lnSpc>
              <a:spcPct val="100000"/>
            </a:lnSpc>
          </a:pPr>
          <a:r>
            <a:rPr lang="en-US" sz="1200" dirty="0"/>
            <a:t>3 different game modes</a:t>
          </a:r>
        </a:p>
      </dgm:t>
    </dgm:pt>
    <dgm:pt modelId="{85954D4D-285A-4EF0-AC97-D3CFE78E272F}" type="parTrans" cxnId="{49D0BE04-B5C4-4E77-80FA-1981C014F4D1}">
      <dgm:prSet/>
      <dgm:spPr/>
      <dgm:t>
        <a:bodyPr/>
        <a:lstStyle/>
        <a:p>
          <a:endParaRPr lang="en-US"/>
        </a:p>
      </dgm:t>
    </dgm:pt>
    <dgm:pt modelId="{3D5F1B37-29A7-4AB7-B529-0C9275FD13C7}" type="sibTrans" cxnId="{49D0BE04-B5C4-4E77-80FA-1981C014F4D1}">
      <dgm:prSet/>
      <dgm:spPr/>
      <dgm:t>
        <a:bodyPr/>
        <a:lstStyle/>
        <a:p>
          <a:pPr>
            <a:lnSpc>
              <a:spcPct val="100000"/>
            </a:lnSpc>
          </a:pPr>
          <a:endParaRPr lang="en-US"/>
        </a:p>
      </dgm:t>
    </dgm:pt>
    <dgm:pt modelId="{2B4A0B04-9A2F-441D-9382-13EE222A9DB9}">
      <dgm:prSet custT="1"/>
      <dgm:spPr/>
      <dgm:t>
        <a:bodyPr/>
        <a:lstStyle/>
        <a:p>
          <a:pPr>
            <a:lnSpc>
              <a:spcPct val="100000"/>
            </a:lnSpc>
          </a:pPr>
          <a:r>
            <a:rPr lang="en-US" sz="1200" dirty="0"/>
            <a:t>3 different reward systems</a:t>
          </a:r>
        </a:p>
      </dgm:t>
    </dgm:pt>
    <dgm:pt modelId="{425DFA59-D4A6-4418-911C-66B013BA909E}" type="parTrans" cxnId="{7E7D4479-A781-4FF6-A2C5-6A850E899A20}">
      <dgm:prSet/>
      <dgm:spPr/>
      <dgm:t>
        <a:bodyPr/>
        <a:lstStyle/>
        <a:p>
          <a:endParaRPr lang="en-US"/>
        </a:p>
      </dgm:t>
    </dgm:pt>
    <dgm:pt modelId="{B60ECF49-09B3-4706-B730-178CE5B272F0}" type="sibTrans" cxnId="{7E7D4479-A781-4FF6-A2C5-6A850E899A20}">
      <dgm:prSet/>
      <dgm:spPr/>
      <dgm:t>
        <a:bodyPr/>
        <a:lstStyle/>
        <a:p>
          <a:pPr>
            <a:lnSpc>
              <a:spcPct val="100000"/>
            </a:lnSpc>
          </a:pPr>
          <a:endParaRPr lang="en-US"/>
        </a:p>
      </dgm:t>
    </dgm:pt>
    <dgm:pt modelId="{F2100D1A-E787-455F-9B88-1319C91AD734}">
      <dgm:prSet custT="1"/>
      <dgm:spPr/>
      <dgm:t>
        <a:bodyPr/>
        <a:lstStyle/>
        <a:p>
          <a:pPr>
            <a:lnSpc>
              <a:spcPct val="100000"/>
            </a:lnSpc>
          </a:pPr>
          <a:r>
            <a:rPr lang="en-US" sz="1200" dirty="0"/>
            <a:t>Camera Util that helps the player to have a better control on the game</a:t>
          </a:r>
        </a:p>
      </dgm:t>
    </dgm:pt>
    <dgm:pt modelId="{2E35A93A-E1A5-44ED-857A-4F823795EB39}" type="parTrans" cxnId="{BA404AB9-0154-4285-98AE-351EF88DC6B3}">
      <dgm:prSet/>
      <dgm:spPr/>
      <dgm:t>
        <a:bodyPr/>
        <a:lstStyle/>
        <a:p>
          <a:endParaRPr lang="en-US"/>
        </a:p>
      </dgm:t>
    </dgm:pt>
    <dgm:pt modelId="{BC93116C-BD97-4E7C-B3F8-DC91A85E9A9B}" type="sibTrans" cxnId="{BA404AB9-0154-4285-98AE-351EF88DC6B3}">
      <dgm:prSet/>
      <dgm:spPr/>
      <dgm:t>
        <a:bodyPr/>
        <a:lstStyle/>
        <a:p>
          <a:endParaRPr lang="en-US"/>
        </a:p>
      </dgm:t>
    </dgm:pt>
    <dgm:pt modelId="{31B1F1A1-A311-4A8C-811D-6E15C81ECFDA}" type="pres">
      <dgm:prSet presAssocID="{9784F6E1-1C0D-45CD-A151-7EE1930D2320}" presName="root" presStyleCnt="0">
        <dgm:presLayoutVars>
          <dgm:dir/>
          <dgm:resizeHandles val="exact"/>
        </dgm:presLayoutVars>
      </dgm:prSet>
      <dgm:spPr/>
    </dgm:pt>
    <dgm:pt modelId="{B8A69659-70F4-4DC0-9ED2-EAAA0E7F6191}" type="pres">
      <dgm:prSet presAssocID="{9784F6E1-1C0D-45CD-A151-7EE1930D2320}" presName="container" presStyleCnt="0">
        <dgm:presLayoutVars>
          <dgm:dir/>
          <dgm:resizeHandles val="exact"/>
        </dgm:presLayoutVars>
      </dgm:prSet>
      <dgm:spPr/>
    </dgm:pt>
    <dgm:pt modelId="{D397D7A8-9D0C-4E30-BC5E-68A6BF5AB8C5}" type="pres">
      <dgm:prSet presAssocID="{4A653A8D-9227-4641-A917-BFE9F35CC154}" presName="compNode" presStyleCnt="0"/>
      <dgm:spPr/>
    </dgm:pt>
    <dgm:pt modelId="{758B476C-8E46-4B2F-AFC8-6772FECC9D10}" type="pres">
      <dgm:prSet presAssocID="{4A653A8D-9227-4641-A917-BFE9F35CC154}" presName="iconBgRect" presStyleLbl="bgShp" presStyleIdx="0" presStyleCnt="3"/>
      <dgm:spPr/>
    </dgm:pt>
    <dgm:pt modelId="{7E1E288A-D0A7-4F84-A872-EC1D37D9A823}" type="pres">
      <dgm:prSet presAssocID="{4A653A8D-9227-4641-A917-BFE9F35CC1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me controller"/>
        </a:ext>
      </dgm:extLst>
    </dgm:pt>
    <dgm:pt modelId="{C1E07AAF-2209-480B-9E42-4F4B1373FFED}" type="pres">
      <dgm:prSet presAssocID="{4A653A8D-9227-4641-A917-BFE9F35CC154}" presName="spaceRect" presStyleCnt="0"/>
      <dgm:spPr/>
    </dgm:pt>
    <dgm:pt modelId="{80F23D0B-DFB8-4FB8-A6CA-77777A0471E0}" type="pres">
      <dgm:prSet presAssocID="{4A653A8D-9227-4641-A917-BFE9F35CC154}" presName="textRect" presStyleLbl="revTx" presStyleIdx="0" presStyleCnt="3">
        <dgm:presLayoutVars>
          <dgm:chMax val="1"/>
          <dgm:chPref val="1"/>
        </dgm:presLayoutVars>
      </dgm:prSet>
      <dgm:spPr/>
    </dgm:pt>
    <dgm:pt modelId="{D7794A90-CD37-40F6-9AC3-5E32A463C909}" type="pres">
      <dgm:prSet presAssocID="{3D5F1B37-29A7-4AB7-B529-0C9275FD13C7}" presName="sibTrans" presStyleLbl="sibTrans2D1" presStyleIdx="0" presStyleCnt="0"/>
      <dgm:spPr/>
    </dgm:pt>
    <dgm:pt modelId="{533E7E9A-5E87-4105-A40C-28D286971202}" type="pres">
      <dgm:prSet presAssocID="{2B4A0B04-9A2F-441D-9382-13EE222A9DB9}" presName="compNode" presStyleCnt="0"/>
      <dgm:spPr/>
    </dgm:pt>
    <dgm:pt modelId="{22C37266-3ED5-4E95-8884-20FC60F3046A}" type="pres">
      <dgm:prSet presAssocID="{2B4A0B04-9A2F-441D-9382-13EE222A9DB9}" presName="iconBgRect" presStyleLbl="bgShp" presStyleIdx="1" presStyleCnt="3"/>
      <dgm:spPr/>
    </dgm:pt>
    <dgm:pt modelId="{BE4870EC-34AD-4936-A590-C609EE3FE526}" type="pres">
      <dgm:prSet presAssocID="{2B4A0B04-9A2F-441D-9382-13EE222A9D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88676401-F9EF-4A2D-A0AE-C7D4DCF08E9F}" type="pres">
      <dgm:prSet presAssocID="{2B4A0B04-9A2F-441D-9382-13EE222A9DB9}" presName="spaceRect" presStyleCnt="0"/>
      <dgm:spPr/>
    </dgm:pt>
    <dgm:pt modelId="{EFCF6D0A-6564-4C88-873F-329C848EFFC0}" type="pres">
      <dgm:prSet presAssocID="{2B4A0B04-9A2F-441D-9382-13EE222A9DB9}" presName="textRect" presStyleLbl="revTx" presStyleIdx="1" presStyleCnt="3">
        <dgm:presLayoutVars>
          <dgm:chMax val="1"/>
          <dgm:chPref val="1"/>
        </dgm:presLayoutVars>
      </dgm:prSet>
      <dgm:spPr/>
    </dgm:pt>
    <dgm:pt modelId="{E2D36045-E5DE-4D3B-A808-0B263C6C3E1F}" type="pres">
      <dgm:prSet presAssocID="{B60ECF49-09B3-4706-B730-178CE5B272F0}" presName="sibTrans" presStyleLbl="sibTrans2D1" presStyleIdx="0" presStyleCnt="0"/>
      <dgm:spPr/>
    </dgm:pt>
    <dgm:pt modelId="{D4E7054B-0605-409E-BF93-4F0EDAC618A5}" type="pres">
      <dgm:prSet presAssocID="{F2100D1A-E787-455F-9B88-1319C91AD734}" presName="compNode" presStyleCnt="0"/>
      <dgm:spPr/>
    </dgm:pt>
    <dgm:pt modelId="{DD4A5A55-FE74-4D47-9AC8-5B8C46E613B1}" type="pres">
      <dgm:prSet presAssocID="{F2100D1A-E787-455F-9B88-1319C91AD734}" presName="iconBgRect" presStyleLbl="bgShp" presStyleIdx="2" presStyleCnt="3" custLinFactX="65896" custLinFactNeighborX="100000" custLinFactNeighborY="36154"/>
      <dgm:spPr/>
    </dgm:pt>
    <dgm:pt modelId="{36E875B6-09B7-4F11-BA43-50093CE56018}" type="pres">
      <dgm:prSet presAssocID="{F2100D1A-E787-455F-9B88-1319C91AD734}" presName="iconRect" presStyleLbl="node1" presStyleIdx="2" presStyleCnt="3" custLinFactX="100000" custLinFactNeighborX="187034" custLinFactNeighborY="623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BCA3926C-F782-42E6-A2F9-93BDEFDB4626}" type="pres">
      <dgm:prSet presAssocID="{F2100D1A-E787-455F-9B88-1319C91AD734}" presName="spaceRect" presStyleCnt="0"/>
      <dgm:spPr/>
    </dgm:pt>
    <dgm:pt modelId="{86F68D72-0EED-4B8E-9F1B-E841C0884A98}" type="pres">
      <dgm:prSet presAssocID="{F2100D1A-E787-455F-9B88-1319C91AD734}" presName="textRect" presStyleLbl="revTx" presStyleIdx="2" presStyleCnt="3" custLinFactNeighborX="71980" custLinFactNeighborY="75940">
        <dgm:presLayoutVars>
          <dgm:chMax val="1"/>
          <dgm:chPref val="1"/>
        </dgm:presLayoutVars>
      </dgm:prSet>
      <dgm:spPr/>
    </dgm:pt>
  </dgm:ptLst>
  <dgm:cxnLst>
    <dgm:cxn modelId="{49D0BE04-B5C4-4E77-80FA-1981C014F4D1}" srcId="{9784F6E1-1C0D-45CD-A151-7EE1930D2320}" destId="{4A653A8D-9227-4641-A917-BFE9F35CC154}" srcOrd="0" destOrd="0" parTransId="{85954D4D-285A-4EF0-AC97-D3CFE78E272F}" sibTransId="{3D5F1B37-29A7-4AB7-B529-0C9275FD13C7}"/>
    <dgm:cxn modelId="{864ECA45-4F92-4134-89A7-503911B6136A}" type="presOf" srcId="{3D5F1B37-29A7-4AB7-B529-0C9275FD13C7}" destId="{D7794A90-CD37-40F6-9AC3-5E32A463C909}" srcOrd="0" destOrd="0" presId="urn:microsoft.com/office/officeart/2018/2/layout/IconCircleList"/>
    <dgm:cxn modelId="{92B88C6E-6B92-4E32-88FC-37CFBAD7C8B3}" type="presOf" srcId="{2B4A0B04-9A2F-441D-9382-13EE222A9DB9}" destId="{EFCF6D0A-6564-4C88-873F-329C848EFFC0}" srcOrd="0" destOrd="0" presId="urn:microsoft.com/office/officeart/2018/2/layout/IconCircleList"/>
    <dgm:cxn modelId="{7E7D4479-A781-4FF6-A2C5-6A850E899A20}" srcId="{9784F6E1-1C0D-45CD-A151-7EE1930D2320}" destId="{2B4A0B04-9A2F-441D-9382-13EE222A9DB9}" srcOrd="1" destOrd="0" parTransId="{425DFA59-D4A6-4418-911C-66B013BA909E}" sibTransId="{B60ECF49-09B3-4706-B730-178CE5B272F0}"/>
    <dgm:cxn modelId="{D2FC929D-9287-45AD-A001-D0425883A3C6}" type="presOf" srcId="{9784F6E1-1C0D-45CD-A151-7EE1930D2320}" destId="{31B1F1A1-A311-4A8C-811D-6E15C81ECFDA}" srcOrd="0" destOrd="0" presId="urn:microsoft.com/office/officeart/2018/2/layout/IconCircleList"/>
    <dgm:cxn modelId="{FBBC4EB2-8B1F-4908-AD4A-EEDFE514F6BB}" type="presOf" srcId="{F2100D1A-E787-455F-9B88-1319C91AD734}" destId="{86F68D72-0EED-4B8E-9F1B-E841C0884A98}" srcOrd="0" destOrd="0" presId="urn:microsoft.com/office/officeart/2018/2/layout/IconCircleList"/>
    <dgm:cxn modelId="{BA404AB9-0154-4285-98AE-351EF88DC6B3}" srcId="{9784F6E1-1C0D-45CD-A151-7EE1930D2320}" destId="{F2100D1A-E787-455F-9B88-1319C91AD734}" srcOrd="2" destOrd="0" parTransId="{2E35A93A-E1A5-44ED-857A-4F823795EB39}" sibTransId="{BC93116C-BD97-4E7C-B3F8-DC91A85E9A9B}"/>
    <dgm:cxn modelId="{D09E6EC4-7566-4528-907B-9B17C121F881}" type="presOf" srcId="{4A653A8D-9227-4641-A917-BFE9F35CC154}" destId="{80F23D0B-DFB8-4FB8-A6CA-77777A0471E0}" srcOrd="0" destOrd="0" presId="urn:microsoft.com/office/officeart/2018/2/layout/IconCircleList"/>
    <dgm:cxn modelId="{85E933D7-FF5F-473A-9A51-06621768E467}" type="presOf" srcId="{B60ECF49-09B3-4706-B730-178CE5B272F0}" destId="{E2D36045-E5DE-4D3B-A808-0B263C6C3E1F}" srcOrd="0" destOrd="0" presId="urn:microsoft.com/office/officeart/2018/2/layout/IconCircleList"/>
    <dgm:cxn modelId="{43C62F6C-69A0-4ED1-96B1-DD8F381E8828}" type="presParOf" srcId="{31B1F1A1-A311-4A8C-811D-6E15C81ECFDA}" destId="{B8A69659-70F4-4DC0-9ED2-EAAA0E7F6191}" srcOrd="0" destOrd="0" presId="urn:microsoft.com/office/officeart/2018/2/layout/IconCircleList"/>
    <dgm:cxn modelId="{D6A739CE-1F26-4FFD-A244-0277C225E325}" type="presParOf" srcId="{B8A69659-70F4-4DC0-9ED2-EAAA0E7F6191}" destId="{D397D7A8-9D0C-4E30-BC5E-68A6BF5AB8C5}" srcOrd="0" destOrd="0" presId="urn:microsoft.com/office/officeart/2018/2/layout/IconCircleList"/>
    <dgm:cxn modelId="{FD505729-7C81-4391-A547-50BF351E7393}" type="presParOf" srcId="{D397D7A8-9D0C-4E30-BC5E-68A6BF5AB8C5}" destId="{758B476C-8E46-4B2F-AFC8-6772FECC9D10}" srcOrd="0" destOrd="0" presId="urn:microsoft.com/office/officeart/2018/2/layout/IconCircleList"/>
    <dgm:cxn modelId="{FE177D44-69AE-4ABE-9659-4427BA68DA06}" type="presParOf" srcId="{D397D7A8-9D0C-4E30-BC5E-68A6BF5AB8C5}" destId="{7E1E288A-D0A7-4F84-A872-EC1D37D9A823}" srcOrd="1" destOrd="0" presId="urn:microsoft.com/office/officeart/2018/2/layout/IconCircleList"/>
    <dgm:cxn modelId="{3CFD4370-7378-40C1-AB4A-2AD46350B823}" type="presParOf" srcId="{D397D7A8-9D0C-4E30-BC5E-68A6BF5AB8C5}" destId="{C1E07AAF-2209-480B-9E42-4F4B1373FFED}" srcOrd="2" destOrd="0" presId="urn:microsoft.com/office/officeart/2018/2/layout/IconCircleList"/>
    <dgm:cxn modelId="{AFD307D1-C146-46AF-B01C-D4C4455BE914}" type="presParOf" srcId="{D397D7A8-9D0C-4E30-BC5E-68A6BF5AB8C5}" destId="{80F23D0B-DFB8-4FB8-A6CA-77777A0471E0}" srcOrd="3" destOrd="0" presId="urn:microsoft.com/office/officeart/2018/2/layout/IconCircleList"/>
    <dgm:cxn modelId="{5FC1EDB6-6AEF-4BA0-AD59-54C47AEAA187}" type="presParOf" srcId="{B8A69659-70F4-4DC0-9ED2-EAAA0E7F6191}" destId="{D7794A90-CD37-40F6-9AC3-5E32A463C909}" srcOrd="1" destOrd="0" presId="urn:microsoft.com/office/officeart/2018/2/layout/IconCircleList"/>
    <dgm:cxn modelId="{A05C9F3D-8416-413D-B289-4E993882F365}" type="presParOf" srcId="{B8A69659-70F4-4DC0-9ED2-EAAA0E7F6191}" destId="{533E7E9A-5E87-4105-A40C-28D286971202}" srcOrd="2" destOrd="0" presId="urn:microsoft.com/office/officeart/2018/2/layout/IconCircleList"/>
    <dgm:cxn modelId="{7FF140E7-ED14-4E1B-81C2-D85EC4FBA2F9}" type="presParOf" srcId="{533E7E9A-5E87-4105-A40C-28D286971202}" destId="{22C37266-3ED5-4E95-8884-20FC60F3046A}" srcOrd="0" destOrd="0" presId="urn:microsoft.com/office/officeart/2018/2/layout/IconCircleList"/>
    <dgm:cxn modelId="{544ABD9E-C3B6-4787-95B9-D8A26158BB0C}" type="presParOf" srcId="{533E7E9A-5E87-4105-A40C-28D286971202}" destId="{BE4870EC-34AD-4936-A590-C609EE3FE526}" srcOrd="1" destOrd="0" presId="urn:microsoft.com/office/officeart/2018/2/layout/IconCircleList"/>
    <dgm:cxn modelId="{EC9BB845-2111-47BB-A244-1C36DB3E24E9}" type="presParOf" srcId="{533E7E9A-5E87-4105-A40C-28D286971202}" destId="{88676401-F9EF-4A2D-A0AE-C7D4DCF08E9F}" srcOrd="2" destOrd="0" presId="urn:microsoft.com/office/officeart/2018/2/layout/IconCircleList"/>
    <dgm:cxn modelId="{ACB95ADD-8F04-49E6-B30F-5C50FD7B90D5}" type="presParOf" srcId="{533E7E9A-5E87-4105-A40C-28D286971202}" destId="{EFCF6D0A-6564-4C88-873F-329C848EFFC0}" srcOrd="3" destOrd="0" presId="urn:microsoft.com/office/officeart/2018/2/layout/IconCircleList"/>
    <dgm:cxn modelId="{75EAFC50-94F2-4253-AEDB-B2050E262732}" type="presParOf" srcId="{B8A69659-70F4-4DC0-9ED2-EAAA0E7F6191}" destId="{E2D36045-E5DE-4D3B-A808-0B263C6C3E1F}" srcOrd="3" destOrd="0" presId="urn:microsoft.com/office/officeart/2018/2/layout/IconCircleList"/>
    <dgm:cxn modelId="{CB4D2927-1206-42E8-9D8E-689A1630CD10}" type="presParOf" srcId="{B8A69659-70F4-4DC0-9ED2-EAAA0E7F6191}" destId="{D4E7054B-0605-409E-BF93-4F0EDAC618A5}" srcOrd="4" destOrd="0" presId="urn:microsoft.com/office/officeart/2018/2/layout/IconCircleList"/>
    <dgm:cxn modelId="{E3FBD1FC-3A7C-461C-A6BE-2A9A5D141A99}" type="presParOf" srcId="{D4E7054B-0605-409E-BF93-4F0EDAC618A5}" destId="{DD4A5A55-FE74-4D47-9AC8-5B8C46E613B1}" srcOrd="0" destOrd="0" presId="urn:microsoft.com/office/officeart/2018/2/layout/IconCircleList"/>
    <dgm:cxn modelId="{DACECD48-DF64-4BA6-BAA6-8B832B94FE12}" type="presParOf" srcId="{D4E7054B-0605-409E-BF93-4F0EDAC618A5}" destId="{36E875B6-09B7-4F11-BA43-50093CE56018}" srcOrd="1" destOrd="0" presId="urn:microsoft.com/office/officeart/2018/2/layout/IconCircleList"/>
    <dgm:cxn modelId="{AA12F0B8-CEF8-46F7-AD9D-71771437FDAF}" type="presParOf" srcId="{D4E7054B-0605-409E-BF93-4F0EDAC618A5}" destId="{BCA3926C-F782-42E6-A2F9-93BDEFDB4626}" srcOrd="2" destOrd="0" presId="urn:microsoft.com/office/officeart/2018/2/layout/IconCircleList"/>
    <dgm:cxn modelId="{BB0DA067-9D74-4FEB-907F-DE3CDFD3984C}" type="presParOf" srcId="{D4E7054B-0605-409E-BF93-4F0EDAC618A5}" destId="{86F68D72-0EED-4B8E-9F1B-E841C0884A98}" srcOrd="3" destOrd="0" presId="urn:microsoft.com/office/officeart/2018/2/layout/Icon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8B9913A-656E-4342-892C-3B935FC2A8D8}" type="doc">
      <dgm:prSet loTypeId="urn:microsoft.com/office/officeart/2005/8/layout/hierarchy3" loCatId="hierarchy" qsTypeId="urn:microsoft.com/office/officeart/2005/8/quickstyle/simple5" qsCatId="simple" csTypeId="urn:microsoft.com/office/officeart/2005/8/colors/colorful1" csCatId="colorful" phldr="1"/>
      <dgm:spPr/>
      <dgm:t>
        <a:bodyPr/>
        <a:lstStyle/>
        <a:p>
          <a:endParaRPr lang="en-US"/>
        </a:p>
      </dgm:t>
    </dgm:pt>
    <dgm:pt modelId="{AB2794D1-1E5B-446C-874E-4B8F46DFA111}">
      <dgm:prSet/>
      <dgm:spPr/>
      <dgm:t>
        <a:bodyPr/>
        <a:lstStyle/>
        <a:p>
          <a:r>
            <a:rPr lang="en-US" dirty="0"/>
            <a:t>Level system</a:t>
          </a:r>
        </a:p>
      </dgm:t>
    </dgm:pt>
    <dgm:pt modelId="{6BBB6E2F-D524-4895-9B49-57968D9B7861}" type="parTrans" cxnId="{0BE49C7C-897E-4DA6-BF19-0F296A734F85}">
      <dgm:prSet/>
      <dgm:spPr/>
      <dgm:t>
        <a:bodyPr/>
        <a:lstStyle/>
        <a:p>
          <a:endParaRPr lang="en-US"/>
        </a:p>
      </dgm:t>
    </dgm:pt>
    <dgm:pt modelId="{CE0163E9-9D32-4BBC-B84D-260F1DB61335}" type="sibTrans" cxnId="{0BE49C7C-897E-4DA6-BF19-0F296A734F85}">
      <dgm:prSet/>
      <dgm:spPr/>
      <dgm:t>
        <a:bodyPr/>
        <a:lstStyle/>
        <a:p>
          <a:endParaRPr lang="en-US"/>
        </a:p>
      </dgm:t>
    </dgm:pt>
    <dgm:pt modelId="{35D504BE-A8E8-49BF-B529-473CC502C6D5}">
      <dgm:prSet/>
      <dgm:spPr/>
      <dgm:t>
        <a:bodyPr/>
        <a:lstStyle/>
        <a:p>
          <a:r>
            <a:rPr lang="en-US" dirty="0"/>
            <a:t>Difficulty increases as level increases</a:t>
          </a:r>
        </a:p>
      </dgm:t>
    </dgm:pt>
    <dgm:pt modelId="{27D3A77B-756C-438C-9F7A-BA900871B5CD}" type="parTrans" cxnId="{DF7649B8-4770-4091-B606-67A784A8BEF8}">
      <dgm:prSet/>
      <dgm:spPr/>
      <dgm:t>
        <a:bodyPr/>
        <a:lstStyle/>
        <a:p>
          <a:endParaRPr lang="en-US"/>
        </a:p>
      </dgm:t>
    </dgm:pt>
    <dgm:pt modelId="{E17CA5F9-EFD2-4B6D-AB6D-E52C050A4125}" type="sibTrans" cxnId="{DF7649B8-4770-4091-B606-67A784A8BEF8}">
      <dgm:prSet/>
      <dgm:spPr/>
      <dgm:t>
        <a:bodyPr/>
        <a:lstStyle/>
        <a:p>
          <a:endParaRPr lang="en-US"/>
        </a:p>
      </dgm:t>
    </dgm:pt>
    <dgm:pt modelId="{AA4B0F65-9B41-40A2-808A-B0DF78CDC026}">
      <dgm:prSet/>
      <dgm:spPr/>
      <dgm:t>
        <a:bodyPr/>
        <a:lstStyle/>
        <a:p>
          <a:r>
            <a:rPr lang="en-US"/>
            <a:t>Random speeds starting from level 3</a:t>
          </a:r>
        </a:p>
      </dgm:t>
    </dgm:pt>
    <dgm:pt modelId="{A3AAC535-B616-42AF-8179-38C648C0C218}" type="parTrans" cxnId="{CE0C39F1-49BA-4EF9-AE43-F45E673079FD}">
      <dgm:prSet/>
      <dgm:spPr/>
      <dgm:t>
        <a:bodyPr/>
        <a:lstStyle/>
        <a:p>
          <a:endParaRPr lang="en-US"/>
        </a:p>
      </dgm:t>
    </dgm:pt>
    <dgm:pt modelId="{9119A589-AA96-4B20-9F64-418527AA9770}" type="sibTrans" cxnId="{CE0C39F1-49BA-4EF9-AE43-F45E673079FD}">
      <dgm:prSet/>
      <dgm:spPr/>
      <dgm:t>
        <a:bodyPr/>
        <a:lstStyle/>
        <a:p>
          <a:endParaRPr lang="en-US"/>
        </a:p>
      </dgm:t>
    </dgm:pt>
    <dgm:pt modelId="{A78C0FF4-2F16-495A-810C-450CD252F201}">
      <dgm:prSet/>
      <dgm:spPr/>
      <dgm:t>
        <a:bodyPr/>
        <a:lstStyle/>
        <a:p>
          <a:r>
            <a:rPr lang="en-US"/>
            <a:t>Currency system</a:t>
          </a:r>
        </a:p>
      </dgm:t>
    </dgm:pt>
    <dgm:pt modelId="{64111BEF-9DA0-430E-A91F-9C23791BF9F9}" type="parTrans" cxnId="{1C21E82D-ADD4-42E2-90CA-98CFA4EE06A7}">
      <dgm:prSet/>
      <dgm:spPr/>
      <dgm:t>
        <a:bodyPr/>
        <a:lstStyle/>
        <a:p>
          <a:endParaRPr lang="en-US"/>
        </a:p>
      </dgm:t>
    </dgm:pt>
    <dgm:pt modelId="{97DAA39D-5AF8-4D40-B15F-0A748388B751}" type="sibTrans" cxnId="{1C21E82D-ADD4-42E2-90CA-98CFA4EE06A7}">
      <dgm:prSet/>
      <dgm:spPr/>
      <dgm:t>
        <a:bodyPr/>
        <a:lstStyle/>
        <a:p>
          <a:endParaRPr lang="en-US"/>
        </a:p>
      </dgm:t>
    </dgm:pt>
    <dgm:pt modelId="{F7410865-BB8D-4704-A993-3A08826C694E}">
      <dgm:prSet/>
      <dgm:spPr/>
      <dgm:t>
        <a:bodyPr/>
        <a:lstStyle/>
        <a:p>
          <a:r>
            <a:rPr lang="en-US"/>
            <a:t>Earn fruits to buy daggers</a:t>
          </a:r>
        </a:p>
      </dgm:t>
    </dgm:pt>
    <dgm:pt modelId="{21AA99BF-A6A0-4945-882B-C8E3E0A34EA4}" type="parTrans" cxnId="{1BFBBF8F-1F26-48DA-8ECF-FA2EC2FD9A64}">
      <dgm:prSet/>
      <dgm:spPr/>
      <dgm:t>
        <a:bodyPr/>
        <a:lstStyle/>
        <a:p>
          <a:endParaRPr lang="en-US"/>
        </a:p>
      </dgm:t>
    </dgm:pt>
    <dgm:pt modelId="{766DD5C7-CB8D-4FAB-9E97-8C2956F0F965}" type="sibTrans" cxnId="{1BFBBF8F-1F26-48DA-8ECF-FA2EC2FD9A64}">
      <dgm:prSet/>
      <dgm:spPr/>
      <dgm:t>
        <a:bodyPr/>
        <a:lstStyle/>
        <a:p>
          <a:endParaRPr lang="en-US"/>
        </a:p>
      </dgm:t>
    </dgm:pt>
    <dgm:pt modelId="{314C2F4E-D667-4DB5-8C5C-825B07E0E7DD}">
      <dgm:prSet/>
      <dgm:spPr/>
      <dgm:t>
        <a:bodyPr/>
        <a:lstStyle/>
        <a:p>
          <a:r>
            <a:rPr lang="en-US" dirty="0"/>
            <a:t>Shopping system</a:t>
          </a:r>
        </a:p>
      </dgm:t>
    </dgm:pt>
    <dgm:pt modelId="{6C78E336-FB5F-4FB3-9F59-F8DCA70A251C}" type="parTrans" cxnId="{156E0C19-FA57-4FE3-96EA-0C8CCAFFD8AC}">
      <dgm:prSet/>
      <dgm:spPr/>
      <dgm:t>
        <a:bodyPr/>
        <a:lstStyle/>
        <a:p>
          <a:endParaRPr lang="en-US"/>
        </a:p>
      </dgm:t>
    </dgm:pt>
    <dgm:pt modelId="{8F5570DE-8B0D-4776-81DD-B3E7DAA971DE}" type="sibTrans" cxnId="{156E0C19-FA57-4FE3-96EA-0C8CCAFFD8AC}">
      <dgm:prSet/>
      <dgm:spPr/>
      <dgm:t>
        <a:bodyPr/>
        <a:lstStyle/>
        <a:p>
          <a:endParaRPr lang="en-US"/>
        </a:p>
      </dgm:t>
    </dgm:pt>
    <dgm:pt modelId="{8C1A8F64-C984-483A-BE0F-494182E6F9F5}">
      <dgm:prSet/>
      <dgm:spPr/>
      <dgm:t>
        <a:bodyPr/>
        <a:lstStyle/>
        <a:p>
          <a:r>
            <a:rPr lang="en-US"/>
            <a:t>Total of 16 daggers</a:t>
          </a:r>
        </a:p>
      </dgm:t>
    </dgm:pt>
    <dgm:pt modelId="{7120118F-6CFE-4285-B1AF-CC8DDD22E322}" type="parTrans" cxnId="{561E286C-9111-4142-B068-3BC2838094EA}">
      <dgm:prSet/>
      <dgm:spPr/>
      <dgm:t>
        <a:bodyPr/>
        <a:lstStyle/>
        <a:p>
          <a:endParaRPr lang="en-US"/>
        </a:p>
      </dgm:t>
    </dgm:pt>
    <dgm:pt modelId="{6A568538-8BD2-4F57-B2A1-0B70C6C48999}" type="sibTrans" cxnId="{561E286C-9111-4142-B068-3BC2838094EA}">
      <dgm:prSet/>
      <dgm:spPr/>
      <dgm:t>
        <a:bodyPr/>
        <a:lstStyle/>
        <a:p>
          <a:endParaRPr lang="en-US"/>
        </a:p>
      </dgm:t>
    </dgm:pt>
    <dgm:pt modelId="{8DFC58D2-3BD7-4AD9-A1CF-FFC71AEEE069}">
      <dgm:prSet/>
      <dgm:spPr/>
      <dgm:t>
        <a:bodyPr/>
        <a:lstStyle/>
        <a:p>
          <a:r>
            <a:rPr lang="en-US"/>
            <a:t>Settings system</a:t>
          </a:r>
        </a:p>
      </dgm:t>
    </dgm:pt>
    <dgm:pt modelId="{8D13100C-CEC7-48AE-920F-F1F5A6BAECC5}" type="parTrans" cxnId="{BB641EE3-9A86-4274-80D2-A512F4BE5FD8}">
      <dgm:prSet/>
      <dgm:spPr/>
      <dgm:t>
        <a:bodyPr/>
        <a:lstStyle/>
        <a:p>
          <a:endParaRPr lang="en-US"/>
        </a:p>
      </dgm:t>
    </dgm:pt>
    <dgm:pt modelId="{587E543F-91E2-443D-9700-E792D9D32D44}" type="sibTrans" cxnId="{BB641EE3-9A86-4274-80D2-A512F4BE5FD8}">
      <dgm:prSet/>
      <dgm:spPr/>
      <dgm:t>
        <a:bodyPr/>
        <a:lstStyle/>
        <a:p>
          <a:endParaRPr lang="en-US"/>
        </a:p>
      </dgm:t>
    </dgm:pt>
    <dgm:pt modelId="{24D2757C-AB85-46BA-B9C4-533238D6539B}">
      <dgm:prSet/>
      <dgm:spPr/>
      <dgm:t>
        <a:bodyPr/>
        <a:lstStyle/>
        <a:p>
          <a:r>
            <a:rPr lang="en-US"/>
            <a:t>Facial action sensitivity</a:t>
          </a:r>
        </a:p>
      </dgm:t>
    </dgm:pt>
    <dgm:pt modelId="{8BBD9E58-706B-4EC8-A707-C23B9DFE8B1D}" type="parTrans" cxnId="{628BF406-D511-4662-8CAD-0A66B92B85BA}">
      <dgm:prSet/>
      <dgm:spPr/>
      <dgm:t>
        <a:bodyPr/>
        <a:lstStyle/>
        <a:p>
          <a:endParaRPr lang="en-US"/>
        </a:p>
      </dgm:t>
    </dgm:pt>
    <dgm:pt modelId="{49D7B97A-112E-42B7-8DB5-21CE21D2F71F}" type="sibTrans" cxnId="{628BF406-D511-4662-8CAD-0A66B92B85BA}">
      <dgm:prSet/>
      <dgm:spPr/>
      <dgm:t>
        <a:bodyPr/>
        <a:lstStyle/>
        <a:p>
          <a:endParaRPr lang="en-US"/>
        </a:p>
      </dgm:t>
    </dgm:pt>
    <dgm:pt modelId="{3F0E3963-E4D1-4F2F-A5E0-DCC4F5D971EE}">
      <dgm:prSet/>
      <dgm:spPr/>
      <dgm:t>
        <a:bodyPr/>
        <a:lstStyle/>
        <a:p>
          <a:r>
            <a:rPr lang="en-US"/>
            <a:t>Camera settings</a:t>
          </a:r>
        </a:p>
      </dgm:t>
    </dgm:pt>
    <dgm:pt modelId="{9B69CD07-22C9-4C07-B34B-DA796FC13ED8}" type="parTrans" cxnId="{7CD2528C-1D6A-49E1-94B3-F15E9F62106D}">
      <dgm:prSet/>
      <dgm:spPr/>
      <dgm:t>
        <a:bodyPr/>
        <a:lstStyle/>
        <a:p>
          <a:endParaRPr lang="en-US"/>
        </a:p>
      </dgm:t>
    </dgm:pt>
    <dgm:pt modelId="{1ED2F0A2-7CF8-4950-9A84-F037E492139F}" type="sibTrans" cxnId="{7CD2528C-1D6A-49E1-94B3-F15E9F62106D}">
      <dgm:prSet/>
      <dgm:spPr/>
      <dgm:t>
        <a:bodyPr/>
        <a:lstStyle/>
        <a:p>
          <a:endParaRPr lang="en-US"/>
        </a:p>
      </dgm:t>
    </dgm:pt>
    <dgm:pt modelId="{24B13C5D-99C4-4D99-A59B-276C1B9FA7F0}" type="pres">
      <dgm:prSet presAssocID="{18B9913A-656E-4342-892C-3B935FC2A8D8}" presName="diagram" presStyleCnt="0">
        <dgm:presLayoutVars>
          <dgm:chPref val="1"/>
          <dgm:dir/>
          <dgm:animOne val="branch"/>
          <dgm:animLvl val="lvl"/>
          <dgm:resizeHandles/>
        </dgm:presLayoutVars>
      </dgm:prSet>
      <dgm:spPr/>
    </dgm:pt>
    <dgm:pt modelId="{84D42120-710B-40CF-9D6A-2DD52B81545D}" type="pres">
      <dgm:prSet presAssocID="{AB2794D1-1E5B-446C-874E-4B8F46DFA111}" presName="root" presStyleCnt="0"/>
      <dgm:spPr/>
    </dgm:pt>
    <dgm:pt modelId="{878FF0DA-E5A1-404C-B911-83DD91B1BE92}" type="pres">
      <dgm:prSet presAssocID="{AB2794D1-1E5B-446C-874E-4B8F46DFA111}" presName="rootComposite" presStyleCnt="0"/>
      <dgm:spPr/>
    </dgm:pt>
    <dgm:pt modelId="{86F2B13D-E566-4327-A77F-8BBDED0F8325}" type="pres">
      <dgm:prSet presAssocID="{AB2794D1-1E5B-446C-874E-4B8F46DFA111}" presName="rootText" presStyleLbl="node1" presStyleIdx="0" presStyleCnt="4"/>
      <dgm:spPr/>
    </dgm:pt>
    <dgm:pt modelId="{E4B40DCD-7251-4051-8A02-EE79DA380436}" type="pres">
      <dgm:prSet presAssocID="{AB2794D1-1E5B-446C-874E-4B8F46DFA111}" presName="rootConnector" presStyleLbl="node1" presStyleIdx="0" presStyleCnt="4"/>
      <dgm:spPr/>
    </dgm:pt>
    <dgm:pt modelId="{F106EA4D-AC6B-4B6F-9A4B-DD72F35FB157}" type="pres">
      <dgm:prSet presAssocID="{AB2794D1-1E5B-446C-874E-4B8F46DFA111}" presName="childShape" presStyleCnt="0"/>
      <dgm:spPr/>
    </dgm:pt>
    <dgm:pt modelId="{0288EE4F-BDA9-4787-B476-4123D5EFAC2A}" type="pres">
      <dgm:prSet presAssocID="{27D3A77B-756C-438C-9F7A-BA900871B5CD}" presName="Name13" presStyleLbl="parChTrans1D2" presStyleIdx="0" presStyleCnt="6"/>
      <dgm:spPr/>
    </dgm:pt>
    <dgm:pt modelId="{4294B749-EC8B-4DEE-9031-9DF456802F6F}" type="pres">
      <dgm:prSet presAssocID="{35D504BE-A8E8-49BF-B529-473CC502C6D5}" presName="childText" presStyleLbl="bgAcc1" presStyleIdx="0" presStyleCnt="6">
        <dgm:presLayoutVars>
          <dgm:bulletEnabled val="1"/>
        </dgm:presLayoutVars>
      </dgm:prSet>
      <dgm:spPr/>
    </dgm:pt>
    <dgm:pt modelId="{F31CB7F1-C4C0-48D3-9E60-27D9DCB1DC66}" type="pres">
      <dgm:prSet presAssocID="{A3AAC535-B616-42AF-8179-38C648C0C218}" presName="Name13" presStyleLbl="parChTrans1D2" presStyleIdx="1" presStyleCnt="6"/>
      <dgm:spPr/>
    </dgm:pt>
    <dgm:pt modelId="{91F73679-B3BC-4333-830D-AACD395957B4}" type="pres">
      <dgm:prSet presAssocID="{AA4B0F65-9B41-40A2-808A-B0DF78CDC026}" presName="childText" presStyleLbl="bgAcc1" presStyleIdx="1" presStyleCnt="6">
        <dgm:presLayoutVars>
          <dgm:bulletEnabled val="1"/>
        </dgm:presLayoutVars>
      </dgm:prSet>
      <dgm:spPr/>
    </dgm:pt>
    <dgm:pt modelId="{8E8F5601-AF47-41A7-B248-886B3689B2A8}" type="pres">
      <dgm:prSet presAssocID="{A78C0FF4-2F16-495A-810C-450CD252F201}" presName="root" presStyleCnt="0"/>
      <dgm:spPr/>
    </dgm:pt>
    <dgm:pt modelId="{DF81B0CE-701E-4DB6-8B0C-28C0A8492066}" type="pres">
      <dgm:prSet presAssocID="{A78C0FF4-2F16-495A-810C-450CD252F201}" presName="rootComposite" presStyleCnt="0"/>
      <dgm:spPr/>
    </dgm:pt>
    <dgm:pt modelId="{C4F577FB-B245-48A1-869B-BEA89D28C4C8}" type="pres">
      <dgm:prSet presAssocID="{A78C0FF4-2F16-495A-810C-450CD252F201}" presName="rootText" presStyleLbl="node1" presStyleIdx="1" presStyleCnt="4"/>
      <dgm:spPr/>
    </dgm:pt>
    <dgm:pt modelId="{7C362C30-3E83-4C63-9425-423E80A1C29A}" type="pres">
      <dgm:prSet presAssocID="{A78C0FF4-2F16-495A-810C-450CD252F201}" presName="rootConnector" presStyleLbl="node1" presStyleIdx="1" presStyleCnt="4"/>
      <dgm:spPr/>
    </dgm:pt>
    <dgm:pt modelId="{59FAD633-B46F-40FE-8028-C483B90B6509}" type="pres">
      <dgm:prSet presAssocID="{A78C0FF4-2F16-495A-810C-450CD252F201}" presName="childShape" presStyleCnt="0"/>
      <dgm:spPr/>
    </dgm:pt>
    <dgm:pt modelId="{8817FE42-D910-4F28-B5FC-2D7982153DD7}" type="pres">
      <dgm:prSet presAssocID="{21AA99BF-A6A0-4945-882B-C8E3E0A34EA4}" presName="Name13" presStyleLbl="parChTrans1D2" presStyleIdx="2" presStyleCnt="6"/>
      <dgm:spPr/>
    </dgm:pt>
    <dgm:pt modelId="{2526DE76-35BD-4689-BEBB-3098BF0FDAE2}" type="pres">
      <dgm:prSet presAssocID="{F7410865-BB8D-4704-A993-3A08826C694E}" presName="childText" presStyleLbl="bgAcc1" presStyleIdx="2" presStyleCnt="6">
        <dgm:presLayoutVars>
          <dgm:bulletEnabled val="1"/>
        </dgm:presLayoutVars>
      </dgm:prSet>
      <dgm:spPr/>
    </dgm:pt>
    <dgm:pt modelId="{D333EC2E-6762-4453-BCD0-204B9990DB4D}" type="pres">
      <dgm:prSet presAssocID="{314C2F4E-D667-4DB5-8C5C-825B07E0E7DD}" presName="root" presStyleCnt="0"/>
      <dgm:spPr/>
    </dgm:pt>
    <dgm:pt modelId="{D58F9122-505B-4AEC-93DD-D3E66B359F69}" type="pres">
      <dgm:prSet presAssocID="{314C2F4E-D667-4DB5-8C5C-825B07E0E7DD}" presName="rootComposite" presStyleCnt="0"/>
      <dgm:spPr/>
    </dgm:pt>
    <dgm:pt modelId="{DE615F3F-9023-4761-A8CF-589C9767896E}" type="pres">
      <dgm:prSet presAssocID="{314C2F4E-D667-4DB5-8C5C-825B07E0E7DD}" presName="rootText" presStyleLbl="node1" presStyleIdx="2" presStyleCnt="4"/>
      <dgm:spPr/>
    </dgm:pt>
    <dgm:pt modelId="{695CC4CF-DD11-44F9-96AA-364B391DF2AA}" type="pres">
      <dgm:prSet presAssocID="{314C2F4E-D667-4DB5-8C5C-825B07E0E7DD}" presName="rootConnector" presStyleLbl="node1" presStyleIdx="2" presStyleCnt="4"/>
      <dgm:spPr/>
    </dgm:pt>
    <dgm:pt modelId="{0F1125CE-D794-4BBA-B160-6F972668A112}" type="pres">
      <dgm:prSet presAssocID="{314C2F4E-D667-4DB5-8C5C-825B07E0E7DD}" presName="childShape" presStyleCnt="0"/>
      <dgm:spPr/>
    </dgm:pt>
    <dgm:pt modelId="{3B3FB78A-BF8D-4137-9168-2976D1D9C3DD}" type="pres">
      <dgm:prSet presAssocID="{7120118F-6CFE-4285-B1AF-CC8DDD22E322}" presName="Name13" presStyleLbl="parChTrans1D2" presStyleIdx="3" presStyleCnt="6"/>
      <dgm:spPr/>
    </dgm:pt>
    <dgm:pt modelId="{FA67DA72-BB4F-4582-B620-577A8A5E1494}" type="pres">
      <dgm:prSet presAssocID="{8C1A8F64-C984-483A-BE0F-494182E6F9F5}" presName="childText" presStyleLbl="bgAcc1" presStyleIdx="3" presStyleCnt="6">
        <dgm:presLayoutVars>
          <dgm:bulletEnabled val="1"/>
        </dgm:presLayoutVars>
      </dgm:prSet>
      <dgm:spPr/>
    </dgm:pt>
    <dgm:pt modelId="{7BD683BD-E5B3-4B0E-BAFE-D9F6E0249ED6}" type="pres">
      <dgm:prSet presAssocID="{8DFC58D2-3BD7-4AD9-A1CF-FFC71AEEE069}" presName="root" presStyleCnt="0"/>
      <dgm:spPr/>
    </dgm:pt>
    <dgm:pt modelId="{BC2C2A9A-F267-4895-839C-336797F8DBBD}" type="pres">
      <dgm:prSet presAssocID="{8DFC58D2-3BD7-4AD9-A1CF-FFC71AEEE069}" presName="rootComposite" presStyleCnt="0"/>
      <dgm:spPr/>
    </dgm:pt>
    <dgm:pt modelId="{0DE9F69F-C132-4BD6-A2C5-8029F8BCF0F7}" type="pres">
      <dgm:prSet presAssocID="{8DFC58D2-3BD7-4AD9-A1CF-FFC71AEEE069}" presName="rootText" presStyleLbl="node1" presStyleIdx="3" presStyleCnt="4"/>
      <dgm:spPr/>
    </dgm:pt>
    <dgm:pt modelId="{71F24767-7F78-4666-B3CD-3C0D1331D317}" type="pres">
      <dgm:prSet presAssocID="{8DFC58D2-3BD7-4AD9-A1CF-FFC71AEEE069}" presName="rootConnector" presStyleLbl="node1" presStyleIdx="3" presStyleCnt="4"/>
      <dgm:spPr/>
    </dgm:pt>
    <dgm:pt modelId="{053B51E6-7463-4A95-99E7-0100FB0511C9}" type="pres">
      <dgm:prSet presAssocID="{8DFC58D2-3BD7-4AD9-A1CF-FFC71AEEE069}" presName="childShape" presStyleCnt="0"/>
      <dgm:spPr/>
    </dgm:pt>
    <dgm:pt modelId="{BB563C27-1621-4BCF-8134-70838A5D0471}" type="pres">
      <dgm:prSet presAssocID="{8BBD9E58-706B-4EC8-A707-C23B9DFE8B1D}" presName="Name13" presStyleLbl="parChTrans1D2" presStyleIdx="4" presStyleCnt="6"/>
      <dgm:spPr/>
    </dgm:pt>
    <dgm:pt modelId="{71117169-DECE-435E-AA24-86738F975077}" type="pres">
      <dgm:prSet presAssocID="{24D2757C-AB85-46BA-B9C4-533238D6539B}" presName="childText" presStyleLbl="bgAcc1" presStyleIdx="4" presStyleCnt="6">
        <dgm:presLayoutVars>
          <dgm:bulletEnabled val="1"/>
        </dgm:presLayoutVars>
      </dgm:prSet>
      <dgm:spPr/>
    </dgm:pt>
    <dgm:pt modelId="{F454B4E1-7FFD-4CE5-8EB2-74DB13B601EA}" type="pres">
      <dgm:prSet presAssocID="{9B69CD07-22C9-4C07-B34B-DA796FC13ED8}" presName="Name13" presStyleLbl="parChTrans1D2" presStyleIdx="5" presStyleCnt="6"/>
      <dgm:spPr/>
    </dgm:pt>
    <dgm:pt modelId="{47125826-1251-4800-A707-FD8CC0ED8686}" type="pres">
      <dgm:prSet presAssocID="{3F0E3963-E4D1-4F2F-A5E0-DCC4F5D971EE}" presName="childText" presStyleLbl="bgAcc1" presStyleIdx="5" presStyleCnt="6">
        <dgm:presLayoutVars>
          <dgm:bulletEnabled val="1"/>
        </dgm:presLayoutVars>
      </dgm:prSet>
      <dgm:spPr/>
    </dgm:pt>
  </dgm:ptLst>
  <dgm:cxnLst>
    <dgm:cxn modelId="{628BF406-D511-4662-8CAD-0A66B92B85BA}" srcId="{8DFC58D2-3BD7-4AD9-A1CF-FFC71AEEE069}" destId="{24D2757C-AB85-46BA-B9C4-533238D6539B}" srcOrd="0" destOrd="0" parTransId="{8BBD9E58-706B-4EC8-A707-C23B9DFE8B1D}" sibTransId="{49D7B97A-112E-42B7-8DB5-21CE21D2F71F}"/>
    <dgm:cxn modelId="{1D963511-79E9-4075-9B99-59AF9E366750}" type="presOf" srcId="{18B9913A-656E-4342-892C-3B935FC2A8D8}" destId="{24B13C5D-99C4-4D99-A59B-276C1B9FA7F0}" srcOrd="0" destOrd="0" presId="urn:microsoft.com/office/officeart/2005/8/layout/hierarchy3"/>
    <dgm:cxn modelId="{156E0C19-FA57-4FE3-96EA-0C8CCAFFD8AC}" srcId="{18B9913A-656E-4342-892C-3B935FC2A8D8}" destId="{314C2F4E-D667-4DB5-8C5C-825B07E0E7DD}" srcOrd="2" destOrd="0" parTransId="{6C78E336-FB5F-4FB3-9F59-F8DCA70A251C}" sibTransId="{8F5570DE-8B0D-4776-81DD-B3E7DAA971DE}"/>
    <dgm:cxn modelId="{7872092A-4BDE-4886-990F-9B91099C2C0E}" type="presOf" srcId="{9B69CD07-22C9-4C07-B34B-DA796FC13ED8}" destId="{F454B4E1-7FFD-4CE5-8EB2-74DB13B601EA}" srcOrd="0" destOrd="0" presId="urn:microsoft.com/office/officeart/2005/8/layout/hierarchy3"/>
    <dgm:cxn modelId="{1C21E82D-ADD4-42E2-90CA-98CFA4EE06A7}" srcId="{18B9913A-656E-4342-892C-3B935FC2A8D8}" destId="{A78C0FF4-2F16-495A-810C-450CD252F201}" srcOrd="1" destOrd="0" parTransId="{64111BEF-9DA0-430E-A91F-9C23791BF9F9}" sibTransId="{97DAA39D-5AF8-4D40-B15F-0A748388B751}"/>
    <dgm:cxn modelId="{A1FD3B31-2037-48DD-AD06-59A7610C134B}" type="presOf" srcId="{AA4B0F65-9B41-40A2-808A-B0DF78CDC026}" destId="{91F73679-B3BC-4333-830D-AACD395957B4}" srcOrd="0" destOrd="0" presId="urn:microsoft.com/office/officeart/2005/8/layout/hierarchy3"/>
    <dgm:cxn modelId="{4082EC3D-6028-4DC4-B69D-A5FAB2F28E88}" type="presOf" srcId="{27D3A77B-756C-438C-9F7A-BA900871B5CD}" destId="{0288EE4F-BDA9-4787-B476-4123D5EFAC2A}" srcOrd="0" destOrd="0" presId="urn:microsoft.com/office/officeart/2005/8/layout/hierarchy3"/>
    <dgm:cxn modelId="{F532AC5E-67D3-499F-B843-63D880F88A4A}" type="presOf" srcId="{314C2F4E-D667-4DB5-8C5C-825B07E0E7DD}" destId="{695CC4CF-DD11-44F9-96AA-364B391DF2AA}" srcOrd="1" destOrd="0" presId="urn:microsoft.com/office/officeart/2005/8/layout/hierarchy3"/>
    <dgm:cxn modelId="{561E286C-9111-4142-B068-3BC2838094EA}" srcId="{314C2F4E-D667-4DB5-8C5C-825B07E0E7DD}" destId="{8C1A8F64-C984-483A-BE0F-494182E6F9F5}" srcOrd="0" destOrd="0" parTransId="{7120118F-6CFE-4285-B1AF-CC8DDD22E322}" sibTransId="{6A568538-8BD2-4F57-B2A1-0B70C6C48999}"/>
    <dgm:cxn modelId="{AB624B6D-9F9B-4C6F-9090-C1EBA9654CA1}" type="presOf" srcId="{24D2757C-AB85-46BA-B9C4-533238D6539B}" destId="{71117169-DECE-435E-AA24-86738F975077}" srcOrd="0" destOrd="0" presId="urn:microsoft.com/office/officeart/2005/8/layout/hierarchy3"/>
    <dgm:cxn modelId="{618E5C6E-228A-489A-A2AE-2F85FE2CD18B}" type="presOf" srcId="{AB2794D1-1E5B-446C-874E-4B8F46DFA111}" destId="{E4B40DCD-7251-4051-8A02-EE79DA380436}" srcOrd="1" destOrd="0" presId="urn:microsoft.com/office/officeart/2005/8/layout/hierarchy3"/>
    <dgm:cxn modelId="{83278775-37F5-4C3F-B174-E98D5BD5DACD}" type="presOf" srcId="{8BBD9E58-706B-4EC8-A707-C23B9DFE8B1D}" destId="{BB563C27-1621-4BCF-8134-70838A5D0471}" srcOrd="0" destOrd="0" presId="urn:microsoft.com/office/officeart/2005/8/layout/hierarchy3"/>
    <dgm:cxn modelId="{0BE49C7C-897E-4DA6-BF19-0F296A734F85}" srcId="{18B9913A-656E-4342-892C-3B935FC2A8D8}" destId="{AB2794D1-1E5B-446C-874E-4B8F46DFA111}" srcOrd="0" destOrd="0" parTransId="{6BBB6E2F-D524-4895-9B49-57968D9B7861}" sibTransId="{CE0163E9-9D32-4BBC-B84D-260F1DB61335}"/>
    <dgm:cxn modelId="{1FFEAB89-A500-4A4A-9B55-AA52274302D1}" type="presOf" srcId="{8DFC58D2-3BD7-4AD9-A1CF-FFC71AEEE069}" destId="{71F24767-7F78-4666-B3CD-3C0D1331D317}" srcOrd="1" destOrd="0" presId="urn:microsoft.com/office/officeart/2005/8/layout/hierarchy3"/>
    <dgm:cxn modelId="{7CD2528C-1D6A-49E1-94B3-F15E9F62106D}" srcId="{8DFC58D2-3BD7-4AD9-A1CF-FFC71AEEE069}" destId="{3F0E3963-E4D1-4F2F-A5E0-DCC4F5D971EE}" srcOrd="1" destOrd="0" parTransId="{9B69CD07-22C9-4C07-B34B-DA796FC13ED8}" sibTransId="{1ED2F0A2-7CF8-4950-9A84-F037E492139F}"/>
    <dgm:cxn modelId="{1BFBBF8F-1F26-48DA-8ECF-FA2EC2FD9A64}" srcId="{A78C0FF4-2F16-495A-810C-450CD252F201}" destId="{F7410865-BB8D-4704-A993-3A08826C694E}" srcOrd="0" destOrd="0" parTransId="{21AA99BF-A6A0-4945-882B-C8E3E0A34EA4}" sibTransId="{766DD5C7-CB8D-4FAB-9E97-8C2956F0F965}"/>
    <dgm:cxn modelId="{199E4A9C-17AC-4256-87B8-BD100EF3424F}" type="presOf" srcId="{A78C0FF4-2F16-495A-810C-450CD252F201}" destId="{7C362C30-3E83-4C63-9425-423E80A1C29A}" srcOrd="1" destOrd="0" presId="urn:microsoft.com/office/officeart/2005/8/layout/hierarchy3"/>
    <dgm:cxn modelId="{BA25949E-86F0-4EEE-AD47-AF2C737E6516}" type="presOf" srcId="{7120118F-6CFE-4285-B1AF-CC8DDD22E322}" destId="{3B3FB78A-BF8D-4137-9168-2976D1D9C3DD}" srcOrd="0" destOrd="0" presId="urn:microsoft.com/office/officeart/2005/8/layout/hierarchy3"/>
    <dgm:cxn modelId="{B0FCD4B6-8BF4-484D-8893-33E0B1134CA2}" type="presOf" srcId="{A78C0FF4-2F16-495A-810C-450CD252F201}" destId="{C4F577FB-B245-48A1-869B-BEA89D28C4C8}" srcOrd="0" destOrd="0" presId="urn:microsoft.com/office/officeart/2005/8/layout/hierarchy3"/>
    <dgm:cxn modelId="{DF7649B8-4770-4091-B606-67A784A8BEF8}" srcId="{AB2794D1-1E5B-446C-874E-4B8F46DFA111}" destId="{35D504BE-A8E8-49BF-B529-473CC502C6D5}" srcOrd="0" destOrd="0" parTransId="{27D3A77B-756C-438C-9F7A-BA900871B5CD}" sibTransId="{E17CA5F9-EFD2-4B6D-AB6D-E52C050A4125}"/>
    <dgm:cxn modelId="{FA8DC6BC-6BFE-4C6E-8552-5648918B9497}" type="presOf" srcId="{3F0E3963-E4D1-4F2F-A5E0-DCC4F5D971EE}" destId="{47125826-1251-4800-A707-FD8CC0ED8686}" srcOrd="0" destOrd="0" presId="urn:microsoft.com/office/officeart/2005/8/layout/hierarchy3"/>
    <dgm:cxn modelId="{2EF1E4BC-0218-4480-941B-6FD98577E5EE}" type="presOf" srcId="{8DFC58D2-3BD7-4AD9-A1CF-FFC71AEEE069}" destId="{0DE9F69F-C132-4BD6-A2C5-8029F8BCF0F7}" srcOrd="0" destOrd="0" presId="urn:microsoft.com/office/officeart/2005/8/layout/hierarchy3"/>
    <dgm:cxn modelId="{A3DEFFC1-8F04-4FFE-925F-3936AC641DDD}" type="presOf" srcId="{A3AAC535-B616-42AF-8179-38C648C0C218}" destId="{F31CB7F1-C4C0-48D3-9E60-27D9DCB1DC66}" srcOrd="0" destOrd="0" presId="urn:microsoft.com/office/officeart/2005/8/layout/hierarchy3"/>
    <dgm:cxn modelId="{BB641EE3-9A86-4274-80D2-A512F4BE5FD8}" srcId="{18B9913A-656E-4342-892C-3B935FC2A8D8}" destId="{8DFC58D2-3BD7-4AD9-A1CF-FFC71AEEE069}" srcOrd="3" destOrd="0" parTransId="{8D13100C-CEC7-48AE-920F-F1F5A6BAECC5}" sibTransId="{587E543F-91E2-443D-9700-E792D9D32D44}"/>
    <dgm:cxn modelId="{53EED5E4-A208-4A25-9727-98667874036A}" type="presOf" srcId="{21AA99BF-A6A0-4945-882B-C8E3E0A34EA4}" destId="{8817FE42-D910-4F28-B5FC-2D7982153DD7}" srcOrd="0" destOrd="0" presId="urn:microsoft.com/office/officeart/2005/8/layout/hierarchy3"/>
    <dgm:cxn modelId="{7BEB42E7-F7DB-47F2-90ED-7680B0C2084D}" type="presOf" srcId="{AB2794D1-1E5B-446C-874E-4B8F46DFA111}" destId="{86F2B13D-E566-4327-A77F-8BBDED0F8325}" srcOrd="0" destOrd="0" presId="urn:microsoft.com/office/officeart/2005/8/layout/hierarchy3"/>
    <dgm:cxn modelId="{34826DE8-B010-484D-A38E-DDC547968023}" type="presOf" srcId="{314C2F4E-D667-4DB5-8C5C-825B07E0E7DD}" destId="{DE615F3F-9023-4761-A8CF-589C9767896E}" srcOrd="0" destOrd="0" presId="urn:microsoft.com/office/officeart/2005/8/layout/hierarchy3"/>
    <dgm:cxn modelId="{CE0C39F1-49BA-4EF9-AE43-F45E673079FD}" srcId="{AB2794D1-1E5B-446C-874E-4B8F46DFA111}" destId="{AA4B0F65-9B41-40A2-808A-B0DF78CDC026}" srcOrd="1" destOrd="0" parTransId="{A3AAC535-B616-42AF-8179-38C648C0C218}" sibTransId="{9119A589-AA96-4B20-9F64-418527AA9770}"/>
    <dgm:cxn modelId="{086A1AF6-1399-4CB9-9E9B-D6BB56CAF383}" type="presOf" srcId="{F7410865-BB8D-4704-A993-3A08826C694E}" destId="{2526DE76-35BD-4689-BEBB-3098BF0FDAE2}" srcOrd="0" destOrd="0" presId="urn:microsoft.com/office/officeart/2005/8/layout/hierarchy3"/>
    <dgm:cxn modelId="{351FE1FB-1DA0-4FDB-8740-62B5218F6139}" type="presOf" srcId="{8C1A8F64-C984-483A-BE0F-494182E6F9F5}" destId="{FA67DA72-BB4F-4582-B620-577A8A5E1494}" srcOrd="0" destOrd="0" presId="urn:microsoft.com/office/officeart/2005/8/layout/hierarchy3"/>
    <dgm:cxn modelId="{5B092FFF-B0BE-4AD5-A981-73E63C7D0B55}" type="presOf" srcId="{35D504BE-A8E8-49BF-B529-473CC502C6D5}" destId="{4294B749-EC8B-4DEE-9031-9DF456802F6F}" srcOrd="0" destOrd="0" presId="urn:microsoft.com/office/officeart/2005/8/layout/hierarchy3"/>
    <dgm:cxn modelId="{67E87781-ECE8-449B-A125-098D7DC24E4E}" type="presParOf" srcId="{24B13C5D-99C4-4D99-A59B-276C1B9FA7F0}" destId="{84D42120-710B-40CF-9D6A-2DD52B81545D}" srcOrd="0" destOrd="0" presId="urn:microsoft.com/office/officeart/2005/8/layout/hierarchy3"/>
    <dgm:cxn modelId="{695B69A7-759D-4BEA-A757-F233A1ABB7A0}" type="presParOf" srcId="{84D42120-710B-40CF-9D6A-2DD52B81545D}" destId="{878FF0DA-E5A1-404C-B911-83DD91B1BE92}" srcOrd="0" destOrd="0" presId="urn:microsoft.com/office/officeart/2005/8/layout/hierarchy3"/>
    <dgm:cxn modelId="{DF8454E2-BB94-4633-AFA4-42EBC554F13F}" type="presParOf" srcId="{878FF0DA-E5A1-404C-B911-83DD91B1BE92}" destId="{86F2B13D-E566-4327-A77F-8BBDED0F8325}" srcOrd="0" destOrd="0" presId="urn:microsoft.com/office/officeart/2005/8/layout/hierarchy3"/>
    <dgm:cxn modelId="{8143EC63-1774-495B-9206-BD8634879B76}" type="presParOf" srcId="{878FF0DA-E5A1-404C-B911-83DD91B1BE92}" destId="{E4B40DCD-7251-4051-8A02-EE79DA380436}" srcOrd="1" destOrd="0" presId="urn:microsoft.com/office/officeart/2005/8/layout/hierarchy3"/>
    <dgm:cxn modelId="{C59A8EEE-1085-432E-9D45-1824DF5D593C}" type="presParOf" srcId="{84D42120-710B-40CF-9D6A-2DD52B81545D}" destId="{F106EA4D-AC6B-4B6F-9A4B-DD72F35FB157}" srcOrd="1" destOrd="0" presId="urn:microsoft.com/office/officeart/2005/8/layout/hierarchy3"/>
    <dgm:cxn modelId="{0786D0C7-AF26-4FF7-875A-B19E0D0A40C2}" type="presParOf" srcId="{F106EA4D-AC6B-4B6F-9A4B-DD72F35FB157}" destId="{0288EE4F-BDA9-4787-B476-4123D5EFAC2A}" srcOrd="0" destOrd="0" presId="urn:microsoft.com/office/officeart/2005/8/layout/hierarchy3"/>
    <dgm:cxn modelId="{665CAA5E-9319-4FA9-A48F-7B1E6EFDFBE9}" type="presParOf" srcId="{F106EA4D-AC6B-4B6F-9A4B-DD72F35FB157}" destId="{4294B749-EC8B-4DEE-9031-9DF456802F6F}" srcOrd="1" destOrd="0" presId="urn:microsoft.com/office/officeart/2005/8/layout/hierarchy3"/>
    <dgm:cxn modelId="{892BC22D-CBDA-4539-8485-42EC738EFEFA}" type="presParOf" srcId="{F106EA4D-AC6B-4B6F-9A4B-DD72F35FB157}" destId="{F31CB7F1-C4C0-48D3-9E60-27D9DCB1DC66}" srcOrd="2" destOrd="0" presId="urn:microsoft.com/office/officeart/2005/8/layout/hierarchy3"/>
    <dgm:cxn modelId="{F2609C0B-0A3C-4491-80FC-9B4B19ACEF83}" type="presParOf" srcId="{F106EA4D-AC6B-4B6F-9A4B-DD72F35FB157}" destId="{91F73679-B3BC-4333-830D-AACD395957B4}" srcOrd="3" destOrd="0" presId="urn:microsoft.com/office/officeart/2005/8/layout/hierarchy3"/>
    <dgm:cxn modelId="{FED2E6A7-B3DD-41A7-A2D8-21DE01FE1476}" type="presParOf" srcId="{24B13C5D-99C4-4D99-A59B-276C1B9FA7F0}" destId="{8E8F5601-AF47-41A7-B248-886B3689B2A8}" srcOrd="1" destOrd="0" presId="urn:microsoft.com/office/officeart/2005/8/layout/hierarchy3"/>
    <dgm:cxn modelId="{FF836337-1425-4D54-9AE4-37A3D1339BCE}" type="presParOf" srcId="{8E8F5601-AF47-41A7-B248-886B3689B2A8}" destId="{DF81B0CE-701E-4DB6-8B0C-28C0A8492066}" srcOrd="0" destOrd="0" presId="urn:microsoft.com/office/officeart/2005/8/layout/hierarchy3"/>
    <dgm:cxn modelId="{ED4F7622-B26A-4CD0-B193-18C5EA60C2D1}" type="presParOf" srcId="{DF81B0CE-701E-4DB6-8B0C-28C0A8492066}" destId="{C4F577FB-B245-48A1-869B-BEA89D28C4C8}" srcOrd="0" destOrd="0" presId="urn:microsoft.com/office/officeart/2005/8/layout/hierarchy3"/>
    <dgm:cxn modelId="{D865B44A-AB85-4AC2-A7C6-77D2DA73D884}" type="presParOf" srcId="{DF81B0CE-701E-4DB6-8B0C-28C0A8492066}" destId="{7C362C30-3E83-4C63-9425-423E80A1C29A}" srcOrd="1" destOrd="0" presId="urn:microsoft.com/office/officeart/2005/8/layout/hierarchy3"/>
    <dgm:cxn modelId="{CA4B2149-572E-432E-80D0-D296CBD9DE73}" type="presParOf" srcId="{8E8F5601-AF47-41A7-B248-886B3689B2A8}" destId="{59FAD633-B46F-40FE-8028-C483B90B6509}" srcOrd="1" destOrd="0" presId="urn:microsoft.com/office/officeart/2005/8/layout/hierarchy3"/>
    <dgm:cxn modelId="{838CDA46-1AC5-459F-ADE5-67BF1AF91BD9}" type="presParOf" srcId="{59FAD633-B46F-40FE-8028-C483B90B6509}" destId="{8817FE42-D910-4F28-B5FC-2D7982153DD7}" srcOrd="0" destOrd="0" presId="urn:microsoft.com/office/officeart/2005/8/layout/hierarchy3"/>
    <dgm:cxn modelId="{344FCFB2-FD08-4875-BD95-3F05745A754A}" type="presParOf" srcId="{59FAD633-B46F-40FE-8028-C483B90B6509}" destId="{2526DE76-35BD-4689-BEBB-3098BF0FDAE2}" srcOrd="1" destOrd="0" presId="urn:microsoft.com/office/officeart/2005/8/layout/hierarchy3"/>
    <dgm:cxn modelId="{32777695-DE11-4CE0-B7CB-3911250DC04C}" type="presParOf" srcId="{24B13C5D-99C4-4D99-A59B-276C1B9FA7F0}" destId="{D333EC2E-6762-4453-BCD0-204B9990DB4D}" srcOrd="2" destOrd="0" presId="urn:microsoft.com/office/officeart/2005/8/layout/hierarchy3"/>
    <dgm:cxn modelId="{4A4A641C-4ECE-4A44-8FD4-85CF79F5A4CD}" type="presParOf" srcId="{D333EC2E-6762-4453-BCD0-204B9990DB4D}" destId="{D58F9122-505B-4AEC-93DD-D3E66B359F69}" srcOrd="0" destOrd="0" presId="urn:microsoft.com/office/officeart/2005/8/layout/hierarchy3"/>
    <dgm:cxn modelId="{C626F464-98D0-4708-A089-639345F0E14E}" type="presParOf" srcId="{D58F9122-505B-4AEC-93DD-D3E66B359F69}" destId="{DE615F3F-9023-4761-A8CF-589C9767896E}" srcOrd="0" destOrd="0" presId="urn:microsoft.com/office/officeart/2005/8/layout/hierarchy3"/>
    <dgm:cxn modelId="{CF5B701C-B100-45B3-B92D-39FAD57C52A0}" type="presParOf" srcId="{D58F9122-505B-4AEC-93DD-D3E66B359F69}" destId="{695CC4CF-DD11-44F9-96AA-364B391DF2AA}" srcOrd="1" destOrd="0" presId="urn:microsoft.com/office/officeart/2005/8/layout/hierarchy3"/>
    <dgm:cxn modelId="{27E915BF-27CE-4C68-B6F7-D725BE4951B9}" type="presParOf" srcId="{D333EC2E-6762-4453-BCD0-204B9990DB4D}" destId="{0F1125CE-D794-4BBA-B160-6F972668A112}" srcOrd="1" destOrd="0" presId="urn:microsoft.com/office/officeart/2005/8/layout/hierarchy3"/>
    <dgm:cxn modelId="{EFB9852F-DA89-4F41-BE95-12136DFFAA4F}" type="presParOf" srcId="{0F1125CE-D794-4BBA-B160-6F972668A112}" destId="{3B3FB78A-BF8D-4137-9168-2976D1D9C3DD}" srcOrd="0" destOrd="0" presId="urn:microsoft.com/office/officeart/2005/8/layout/hierarchy3"/>
    <dgm:cxn modelId="{37D0C524-66D0-4F61-890A-B3929ABEF2C4}" type="presParOf" srcId="{0F1125CE-D794-4BBA-B160-6F972668A112}" destId="{FA67DA72-BB4F-4582-B620-577A8A5E1494}" srcOrd="1" destOrd="0" presId="urn:microsoft.com/office/officeart/2005/8/layout/hierarchy3"/>
    <dgm:cxn modelId="{2D595154-4BCA-4392-85BA-62A42BC91EE5}" type="presParOf" srcId="{24B13C5D-99C4-4D99-A59B-276C1B9FA7F0}" destId="{7BD683BD-E5B3-4B0E-BAFE-D9F6E0249ED6}" srcOrd="3" destOrd="0" presId="urn:microsoft.com/office/officeart/2005/8/layout/hierarchy3"/>
    <dgm:cxn modelId="{6856696E-A281-49C5-A9EE-083EE19C7F8D}" type="presParOf" srcId="{7BD683BD-E5B3-4B0E-BAFE-D9F6E0249ED6}" destId="{BC2C2A9A-F267-4895-839C-336797F8DBBD}" srcOrd="0" destOrd="0" presId="urn:microsoft.com/office/officeart/2005/8/layout/hierarchy3"/>
    <dgm:cxn modelId="{A26B1CE0-7C8D-443A-B65C-12F4F3726488}" type="presParOf" srcId="{BC2C2A9A-F267-4895-839C-336797F8DBBD}" destId="{0DE9F69F-C132-4BD6-A2C5-8029F8BCF0F7}" srcOrd="0" destOrd="0" presId="urn:microsoft.com/office/officeart/2005/8/layout/hierarchy3"/>
    <dgm:cxn modelId="{919F92D3-96FD-461E-8AE8-BD7E6ACBFBEA}" type="presParOf" srcId="{BC2C2A9A-F267-4895-839C-336797F8DBBD}" destId="{71F24767-7F78-4666-B3CD-3C0D1331D317}" srcOrd="1" destOrd="0" presId="urn:microsoft.com/office/officeart/2005/8/layout/hierarchy3"/>
    <dgm:cxn modelId="{55D0A10C-2A8C-43BA-82C3-0818B33AAD14}" type="presParOf" srcId="{7BD683BD-E5B3-4B0E-BAFE-D9F6E0249ED6}" destId="{053B51E6-7463-4A95-99E7-0100FB0511C9}" srcOrd="1" destOrd="0" presId="urn:microsoft.com/office/officeart/2005/8/layout/hierarchy3"/>
    <dgm:cxn modelId="{CDB9E3AB-2DD1-495C-A48B-AF7CF1F55221}" type="presParOf" srcId="{053B51E6-7463-4A95-99E7-0100FB0511C9}" destId="{BB563C27-1621-4BCF-8134-70838A5D0471}" srcOrd="0" destOrd="0" presId="urn:microsoft.com/office/officeart/2005/8/layout/hierarchy3"/>
    <dgm:cxn modelId="{6610EE27-8073-4545-97B2-9603CB0FD082}" type="presParOf" srcId="{053B51E6-7463-4A95-99E7-0100FB0511C9}" destId="{71117169-DECE-435E-AA24-86738F975077}" srcOrd="1" destOrd="0" presId="urn:microsoft.com/office/officeart/2005/8/layout/hierarchy3"/>
    <dgm:cxn modelId="{B24302FD-5D24-4EE0-B91D-12E6ECE3946C}" type="presParOf" srcId="{053B51E6-7463-4A95-99E7-0100FB0511C9}" destId="{F454B4E1-7FFD-4CE5-8EB2-74DB13B601EA}" srcOrd="2" destOrd="0" presId="urn:microsoft.com/office/officeart/2005/8/layout/hierarchy3"/>
    <dgm:cxn modelId="{C0E26B36-4271-475E-A607-7747746774B8}" type="presParOf" srcId="{053B51E6-7463-4A95-99E7-0100FB0511C9}" destId="{47125826-1251-4800-A707-FD8CC0ED8686}" srcOrd="3" destOrd="0" presId="urn:microsoft.com/office/officeart/2005/8/layout/hierarchy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1D0D87F-276A-4409-BB50-6D2091C3035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455D9B7D-EE7B-4E11-A687-7001C4970721}">
      <dgm:prSet/>
      <dgm:spPr/>
      <dgm:t>
        <a:bodyPr/>
        <a:lstStyle/>
        <a:p>
          <a:r>
            <a:rPr lang="en-US"/>
            <a:t>IDE</a:t>
          </a:r>
        </a:p>
      </dgm:t>
    </dgm:pt>
    <dgm:pt modelId="{C9892FCD-4E46-415F-9C46-47D65CA6D39E}" type="parTrans" cxnId="{EABAC70A-7732-4E6E-AAA0-ABE2D601DD20}">
      <dgm:prSet/>
      <dgm:spPr/>
      <dgm:t>
        <a:bodyPr/>
        <a:lstStyle/>
        <a:p>
          <a:endParaRPr lang="en-US"/>
        </a:p>
      </dgm:t>
    </dgm:pt>
    <dgm:pt modelId="{F5B8818E-FC99-4828-9337-BBD2F020D7B8}" type="sibTrans" cxnId="{EABAC70A-7732-4E6E-AAA0-ABE2D601DD20}">
      <dgm:prSet/>
      <dgm:spPr/>
      <dgm:t>
        <a:bodyPr/>
        <a:lstStyle/>
        <a:p>
          <a:endParaRPr lang="en-US"/>
        </a:p>
      </dgm:t>
    </dgm:pt>
    <dgm:pt modelId="{B34D20C2-9B81-427D-B4B7-CF313E82D655}">
      <dgm:prSet/>
      <dgm:spPr/>
      <dgm:t>
        <a:bodyPr/>
        <a:lstStyle/>
        <a:p>
          <a:r>
            <a:rPr lang="en-US"/>
            <a:t>Android Studio</a:t>
          </a:r>
        </a:p>
      </dgm:t>
    </dgm:pt>
    <dgm:pt modelId="{9573C143-D10A-4248-B058-DF68A00500EE}" type="parTrans" cxnId="{F138601E-E39F-4759-ABAC-D49268FBBC51}">
      <dgm:prSet/>
      <dgm:spPr/>
      <dgm:t>
        <a:bodyPr/>
        <a:lstStyle/>
        <a:p>
          <a:endParaRPr lang="en-US"/>
        </a:p>
      </dgm:t>
    </dgm:pt>
    <dgm:pt modelId="{9255C8B0-D5FD-41E7-B4D1-1A0837D3053E}" type="sibTrans" cxnId="{F138601E-E39F-4759-ABAC-D49268FBBC51}">
      <dgm:prSet/>
      <dgm:spPr/>
      <dgm:t>
        <a:bodyPr/>
        <a:lstStyle/>
        <a:p>
          <a:endParaRPr lang="en-US"/>
        </a:p>
      </dgm:t>
    </dgm:pt>
    <dgm:pt modelId="{893FD0B2-01C9-440D-A5D4-742428B6E9C9}">
      <dgm:prSet/>
      <dgm:spPr/>
      <dgm:t>
        <a:bodyPr/>
        <a:lstStyle/>
        <a:p>
          <a:r>
            <a:rPr lang="en-US"/>
            <a:t>Language</a:t>
          </a:r>
        </a:p>
      </dgm:t>
    </dgm:pt>
    <dgm:pt modelId="{E8B0CCFD-4764-41E7-B78A-8E6AB9DA2287}" type="parTrans" cxnId="{CFCBECA8-21AE-4DA3-8D4E-E1928620D010}">
      <dgm:prSet/>
      <dgm:spPr/>
      <dgm:t>
        <a:bodyPr/>
        <a:lstStyle/>
        <a:p>
          <a:endParaRPr lang="en-US"/>
        </a:p>
      </dgm:t>
    </dgm:pt>
    <dgm:pt modelId="{D0A829CA-689E-454A-8323-377DBECD60CD}" type="sibTrans" cxnId="{CFCBECA8-21AE-4DA3-8D4E-E1928620D010}">
      <dgm:prSet/>
      <dgm:spPr/>
      <dgm:t>
        <a:bodyPr/>
        <a:lstStyle/>
        <a:p>
          <a:endParaRPr lang="en-US"/>
        </a:p>
      </dgm:t>
    </dgm:pt>
    <dgm:pt modelId="{AEA8A50F-97E4-47FC-B1C9-FDAC7165114D}">
      <dgm:prSet/>
      <dgm:spPr/>
      <dgm:t>
        <a:bodyPr/>
        <a:lstStyle/>
        <a:p>
          <a:r>
            <a:rPr lang="en-US" dirty="0"/>
            <a:t>Kotlin</a:t>
          </a:r>
        </a:p>
      </dgm:t>
    </dgm:pt>
    <dgm:pt modelId="{F3A14CB4-0979-4539-BD31-BED6FAE019C0}" type="parTrans" cxnId="{41023204-226D-4C2F-BEA6-D75407D171CE}">
      <dgm:prSet/>
      <dgm:spPr/>
      <dgm:t>
        <a:bodyPr/>
        <a:lstStyle/>
        <a:p>
          <a:endParaRPr lang="en-US"/>
        </a:p>
      </dgm:t>
    </dgm:pt>
    <dgm:pt modelId="{F984B934-28AD-4EE8-B794-47465EB0070D}" type="sibTrans" cxnId="{41023204-226D-4C2F-BEA6-D75407D171CE}">
      <dgm:prSet/>
      <dgm:spPr/>
      <dgm:t>
        <a:bodyPr/>
        <a:lstStyle/>
        <a:p>
          <a:endParaRPr lang="en-US"/>
        </a:p>
      </dgm:t>
    </dgm:pt>
    <dgm:pt modelId="{B1B840AF-DE28-422C-8676-AA32B2411E35}">
      <dgm:prSet/>
      <dgm:spPr/>
      <dgm:t>
        <a:bodyPr/>
        <a:lstStyle/>
        <a:p>
          <a:r>
            <a:rPr lang="en-US" dirty="0"/>
            <a:t>Facial Action Control Library</a:t>
          </a:r>
        </a:p>
      </dgm:t>
    </dgm:pt>
    <dgm:pt modelId="{9F1B092E-EBC6-4456-B50E-B55BC3F7EC32}" type="parTrans" cxnId="{5B4A16AD-3CEB-4D6F-9158-6E0B14A5BC88}">
      <dgm:prSet/>
      <dgm:spPr/>
      <dgm:t>
        <a:bodyPr/>
        <a:lstStyle/>
        <a:p>
          <a:endParaRPr lang="en-US"/>
        </a:p>
      </dgm:t>
    </dgm:pt>
    <dgm:pt modelId="{425E0454-04B9-4B87-BCAD-9CDEFB96A119}" type="sibTrans" cxnId="{5B4A16AD-3CEB-4D6F-9158-6E0B14A5BC88}">
      <dgm:prSet/>
      <dgm:spPr/>
      <dgm:t>
        <a:bodyPr/>
        <a:lstStyle/>
        <a:p>
          <a:endParaRPr lang="en-US"/>
        </a:p>
      </dgm:t>
    </dgm:pt>
    <dgm:pt modelId="{3E016A90-D66C-47F7-9284-106FE597860A}">
      <dgm:prSet/>
      <dgm:spPr/>
      <dgm:t>
        <a:bodyPr/>
        <a:lstStyle/>
        <a:p>
          <a:r>
            <a:rPr lang="en-US" dirty="0"/>
            <a:t>Google ML Kit -&gt; Facial detection</a:t>
          </a:r>
        </a:p>
      </dgm:t>
    </dgm:pt>
    <dgm:pt modelId="{0CF86401-B4DE-4AEB-85E8-3962F04B94AA}" type="parTrans" cxnId="{A63AFDA0-E941-43A3-ADDE-BE651DC5A77D}">
      <dgm:prSet/>
      <dgm:spPr/>
      <dgm:t>
        <a:bodyPr/>
        <a:lstStyle/>
        <a:p>
          <a:endParaRPr lang="en-US"/>
        </a:p>
      </dgm:t>
    </dgm:pt>
    <dgm:pt modelId="{104DFBC2-BEAD-4602-A8EF-CCE25A0E0602}" type="sibTrans" cxnId="{A63AFDA0-E941-43A3-ADDE-BE651DC5A77D}">
      <dgm:prSet/>
      <dgm:spPr/>
      <dgm:t>
        <a:bodyPr/>
        <a:lstStyle/>
        <a:p>
          <a:endParaRPr lang="en-US"/>
        </a:p>
      </dgm:t>
    </dgm:pt>
    <dgm:pt modelId="{73F8E441-EBB0-43A1-A88B-FB1CB03766C4}">
      <dgm:prSet/>
      <dgm:spPr/>
      <dgm:t>
        <a:bodyPr/>
        <a:lstStyle/>
        <a:p>
          <a:r>
            <a:rPr lang="en-US" dirty="0"/>
            <a:t>Tools &amp; Dependencies</a:t>
          </a:r>
        </a:p>
      </dgm:t>
    </dgm:pt>
    <dgm:pt modelId="{617E142D-9908-490F-8A0A-0432F71F5FF4}" type="parTrans" cxnId="{56A84295-0742-4EFB-A6BC-5325FF712101}">
      <dgm:prSet/>
      <dgm:spPr/>
      <dgm:t>
        <a:bodyPr/>
        <a:lstStyle/>
        <a:p>
          <a:endParaRPr lang="en-US"/>
        </a:p>
      </dgm:t>
    </dgm:pt>
    <dgm:pt modelId="{E9EEBDC7-F80E-4D4C-B443-93063A7FD70A}" type="sibTrans" cxnId="{56A84295-0742-4EFB-A6BC-5325FF712101}">
      <dgm:prSet/>
      <dgm:spPr/>
      <dgm:t>
        <a:bodyPr/>
        <a:lstStyle/>
        <a:p>
          <a:endParaRPr lang="en-US"/>
        </a:p>
      </dgm:t>
    </dgm:pt>
    <dgm:pt modelId="{62118A59-F600-4741-9FD8-CB1619E7F87F}">
      <dgm:prSet/>
      <dgm:spPr/>
      <dgm:t>
        <a:bodyPr/>
        <a:lstStyle/>
        <a:p>
          <a:r>
            <a:rPr lang="en-US" dirty="0"/>
            <a:t>Coroutines</a:t>
          </a:r>
        </a:p>
      </dgm:t>
    </dgm:pt>
    <dgm:pt modelId="{30DFECDA-D7AF-45C5-806E-6B4D8C74A13D}" type="parTrans" cxnId="{E047E129-BA8D-4498-86E5-E1CFC1FAA106}">
      <dgm:prSet/>
      <dgm:spPr/>
      <dgm:t>
        <a:bodyPr/>
        <a:lstStyle/>
        <a:p>
          <a:endParaRPr lang="en-US"/>
        </a:p>
      </dgm:t>
    </dgm:pt>
    <dgm:pt modelId="{23F2D796-6453-4CF7-A875-22AE8DFA983C}" type="sibTrans" cxnId="{E047E129-BA8D-4498-86E5-E1CFC1FAA106}">
      <dgm:prSet/>
      <dgm:spPr/>
      <dgm:t>
        <a:bodyPr/>
        <a:lstStyle/>
        <a:p>
          <a:endParaRPr lang="en-US"/>
        </a:p>
      </dgm:t>
    </dgm:pt>
    <dgm:pt modelId="{32C6073B-5AB5-41C6-9E6B-4826E44E4591}">
      <dgm:prSet/>
      <dgm:spPr/>
      <dgm:t>
        <a:bodyPr/>
        <a:lstStyle/>
        <a:p>
          <a:r>
            <a:rPr lang="en-US" dirty="0"/>
            <a:t>Navigation Compose</a:t>
          </a:r>
        </a:p>
      </dgm:t>
    </dgm:pt>
    <dgm:pt modelId="{2FD46D80-A17E-4555-9D6D-25389D130703}" type="parTrans" cxnId="{8B30FE91-AD66-458D-B433-DDACBC27D991}">
      <dgm:prSet/>
      <dgm:spPr/>
      <dgm:t>
        <a:bodyPr/>
        <a:lstStyle/>
        <a:p>
          <a:endParaRPr lang="zh-HK" altLang="en-US"/>
        </a:p>
      </dgm:t>
    </dgm:pt>
    <dgm:pt modelId="{395B02EB-1B66-4D63-AB33-3432BD704C60}" type="sibTrans" cxnId="{8B30FE91-AD66-458D-B433-DDACBC27D991}">
      <dgm:prSet/>
      <dgm:spPr/>
      <dgm:t>
        <a:bodyPr/>
        <a:lstStyle/>
        <a:p>
          <a:endParaRPr lang="zh-HK" altLang="en-US"/>
        </a:p>
      </dgm:t>
    </dgm:pt>
    <dgm:pt modelId="{2C97DCBE-16B6-4541-970D-16E5801F6676}">
      <dgm:prSet/>
      <dgm:spPr/>
      <dgm:t>
        <a:bodyPr/>
        <a:lstStyle/>
        <a:p>
          <a:r>
            <a:rPr lang="en-US" dirty="0"/>
            <a:t>Navigation Animation</a:t>
          </a:r>
        </a:p>
      </dgm:t>
    </dgm:pt>
    <dgm:pt modelId="{F0D2B7D0-ADB7-4C5E-8CB2-CCC2423294D2}" type="parTrans" cxnId="{146549E0-0417-448A-BD74-37C28F1E8E0A}">
      <dgm:prSet/>
      <dgm:spPr/>
      <dgm:t>
        <a:bodyPr/>
        <a:lstStyle/>
        <a:p>
          <a:endParaRPr lang="zh-HK" altLang="en-US"/>
        </a:p>
      </dgm:t>
    </dgm:pt>
    <dgm:pt modelId="{6178330C-9A0F-4776-9C85-15385B570DF7}" type="sibTrans" cxnId="{146549E0-0417-448A-BD74-37C28F1E8E0A}">
      <dgm:prSet/>
      <dgm:spPr/>
      <dgm:t>
        <a:bodyPr/>
        <a:lstStyle/>
        <a:p>
          <a:endParaRPr lang="zh-HK" altLang="en-US"/>
        </a:p>
      </dgm:t>
    </dgm:pt>
    <dgm:pt modelId="{A7A006B8-4729-4730-9280-4BA66275F6A3}">
      <dgm:prSet/>
      <dgm:spPr/>
      <dgm:t>
        <a:bodyPr/>
        <a:lstStyle/>
        <a:p>
          <a:r>
            <a:rPr lang="en-US" dirty="0"/>
            <a:t>Datastore</a:t>
          </a:r>
        </a:p>
      </dgm:t>
    </dgm:pt>
    <dgm:pt modelId="{EA4DC2C1-C9B9-4DA5-9409-304557CF6FAE}" type="parTrans" cxnId="{362BAC9A-333C-4A29-AA75-A06B4E6DA5FB}">
      <dgm:prSet/>
      <dgm:spPr/>
      <dgm:t>
        <a:bodyPr/>
        <a:lstStyle/>
        <a:p>
          <a:endParaRPr lang="zh-HK" altLang="en-US"/>
        </a:p>
      </dgm:t>
    </dgm:pt>
    <dgm:pt modelId="{21FAADA1-6544-499C-9BAF-1D8FE866E845}" type="sibTrans" cxnId="{362BAC9A-333C-4A29-AA75-A06B4E6DA5FB}">
      <dgm:prSet/>
      <dgm:spPr/>
      <dgm:t>
        <a:bodyPr/>
        <a:lstStyle/>
        <a:p>
          <a:endParaRPr lang="zh-HK" altLang="en-US"/>
        </a:p>
      </dgm:t>
    </dgm:pt>
    <dgm:pt modelId="{AD62C9DE-2EDE-4BE1-889F-1C96AC531B87}">
      <dgm:prSet/>
      <dgm:spPr/>
      <dgm:t>
        <a:bodyPr/>
        <a:lstStyle/>
        <a:p>
          <a:r>
            <a:rPr lang="en-US" dirty="0"/>
            <a:t>Camera</a:t>
          </a:r>
        </a:p>
      </dgm:t>
    </dgm:pt>
    <dgm:pt modelId="{6CA556B0-8289-4654-8CB2-7D7057FA25CE}" type="parTrans" cxnId="{F30FFA17-67AB-4BED-9070-011979EECCA4}">
      <dgm:prSet/>
      <dgm:spPr/>
      <dgm:t>
        <a:bodyPr/>
        <a:lstStyle/>
        <a:p>
          <a:endParaRPr lang="zh-HK" altLang="en-US"/>
        </a:p>
      </dgm:t>
    </dgm:pt>
    <dgm:pt modelId="{60AF11ED-428B-4E9B-B001-9BE3A07E281A}" type="sibTrans" cxnId="{F30FFA17-67AB-4BED-9070-011979EECCA4}">
      <dgm:prSet/>
      <dgm:spPr/>
      <dgm:t>
        <a:bodyPr/>
        <a:lstStyle/>
        <a:p>
          <a:endParaRPr lang="zh-HK" altLang="en-US"/>
        </a:p>
      </dgm:t>
    </dgm:pt>
    <dgm:pt modelId="{3EA6D466-A0C7-41D3-9798-5C6E56112CA3}">
      <dgm:prSet/>
      <dgm:spPr/>
      <dgm:t>
        <a:bodyPr/>
        <a:lstStyle/>
        <a:p>
          <a:r>
            <a:rPr lang="en-US"/>
            <a:t>Toolkit</a:t>
          </a:r>
          <a:endParaRPr lang="en-US" dirty="0"/>
        </a:p>
      </dgm:t>
    </dgm:pt>
    <dgm:pt modelId="{6FADF9D0-02D6-4601-96BA-E3042CF1453B}" type="parTrans" cxnId="{19256095-FF26-4E0D-9342-00CD4FE1DD40}">
      <dgm:prSet/>
      <dgm:spPr/>
      <dgm:t>
        <a:bodyPr/>
        <a:lstStyle/>
        <a:p>
          <a:endParaRPr lang="zh-TW" altLang="en-US"/>
        </a:p>
      </dgm:t>
    </dgm:pt>
    <dgm:pt modelId="{A7A41D29-F61E-4141-87A7-EF9322129B1E}" type="sibTrans" cxnId="{19256095-FF26-4E0D-9342-00CD4FE1DD40}">
      <dgm:prSet/>
      <dgm:spPr/>
      <dgm:t>
        <a:bodyPr/>
        <a:lstStyle/>
        <a:p>
          <a:endParaRPr lang="zh-TW" altLang="en-US"/>
        </a:p>
      </dgm:t>
    </dgm:pt>
    <dgm:pt modelId="{602F8EB8-31E3-4992-96B0-80B1A20DBD8C}">
      <dgm:prSet/>
      <dgm:spPr/>
      <dgm:t>
        <a:bodyPr/>
        <a:lstStyle/>
        <a:p>
          <a:r>
            <a:rPr lang="en-US" dirty="0"/>
            <a:t>Jetpack Compose</a:t>
          </a:r>
        </a:p>
      </dgm:t>
    </dgm:pt>
    <dgm:pt modelId="{46E92C06-C0D5-4CC2-80A7-47D27EB0DCCF}" type="parTrans" cxnId="{10CDA9DF-8856-48DB-8D6A-8E48FA2491A0}">
      <dgm:prSet/>
      <dgm:spPr/>
      <dgm:t>
        <a:bodyPr/>
        <a:lstStyle/>
        <a:p>
          <a:endParaRPr lang="zh-TW" altLang="en-US"/>
        </a:p>
      </dgm:t>
    </dgm:pt>
    <dgm:pt modelId="{7E6D5311-C0B9-461E-B832-6F23471782C7}" type="sibTrans" cxnId="{10CDA9DF-8856-48DB-8D6A-8E48FA2491A0}">
      <dgm:prSet/>
      <dgm:spPr/>
      <dgm:t>
        <a:bodyPr/>
        <a:lstStyle/>
        <a:p>
          <a:endParaRPr lang="zh-TW" altLang="en-US"/>
        </a:p>
      </dgm:t>
    </dgm:pt>
    <dgm:pt modelId="{77A383DC-3AFA-4D25-9FF8-63176252B3FA}" type="pres">
      <dgm:prSet presAssocID="{01D0D87F-276A-4409-BB50-6D2091C3035E}" presName="Name0" presStyleCnt="0">
        <dgm:presLayoutVars>
          <dgm:dir/>
          <dgm:animLvl val="lvl"/>
          <dgm:resizeHandles val="exact"/>
        </dgm:presLayoutVars>
      </dgm:prSet>
      <dgm:spPr/>
    </dgm:pt>
    <dgm:pt modelId="{69241C05-EB5D-4254-9F28-33C5622DA526}" type="pres">
      <dgm:prSet presAssocID="{455D9B7D-EE7B-4E11-A687-7001C4970721}" presName="composite" presStyleCnt="0"/>
      <dgm:spPr/>
    </dgm:pt>
    <dgm:pt modelId="{D017CCEB-C760-4A30-B796-FF0E7AE79899}" type="pres">
      <dgm:prSet presAssocID="{455D9B7D-EE7B-4E11-A687-7001C4970721}" presName="parTx" presStyleLbl="alignNode1" presStyleIdx="0" presStyleCnt="5">
        <dgm:presLayoutVars>
          <dgm:chMax val="0"/>
          <dgm:chPref val="0"/>
          <dgm:bulletEnabled val="1"/>
        </dgm:presLayoutVars>
      </dgm:prSet>
      <dgm:spPr/>
    </dgm:pt>
    <dgm:pt modelId="{ED45FF1C-51AC-4567-ABCD-454D609A0BFF}" type="pres">
      <dgm:prSet presAssocID="{455D9B7D-EE7B-4E11-A687-7001C4970721}" presName="desTx" presStyleLbl="alignAccFollowNode1" presStyleIdx="0" presStyleCnt="5">
        <dgm:presLayoutVars>
          <dgm:bulletEnabled val="1"/>
        </dgm:presLayoutVars>
      </dgm:prSet>
      <dgm:spPr/>
    </dgm:pt>
    <dgm:pt modelId="{CE89D61E-9D0C-400A-81E9-6F8C64820456}" type="pres">
      <dgm:prSet presAssocID="{F5B8818E-FC99-4828-9337-BBD2F020D7B8}" presName="space" presStyleCnt="0"/>
      <dgm:spPr/>
    </dgm:pt>
    <dgm:pt modelId="{B729C418-1E94-4C79-A56E-F8AF160EE89C}" type="pres">
      <dgm:prSet presAssocID="{893FD0B2-01C9-440D-A5D4-742428B6E9C9}" presName="composite" presStyleCnt="0"/>
      <dgm:spPr/>
    </dgm:pt>
    <dgm:pt modelId="{16147FE4-89E8-45F9-83E3-B0BEA9C831D9}" type="pres">
      <dgm:prSet presAssocID="{893FD0B2-01C9-440D-A5D4-742428B6E9C9}" presName="parTx" presStyleLbl="alignNode1" presStyleIdx="1" presStyleCnt="5">
        <dgm:presLayoutVars>
          <dgm:chMax val="0"/>
          <dgm:chPref val="0"/>
          <dgm:bulletEnabled val="1"/>
        </dgm:presLayoutVars>
      </dgm:prSet>
      <dgm:spPr/>
    </dgm:pt>
    <dgm:pt modelId="{BE74217F-AEFA-4A7C-8476-19BAD72A0407}" type="pres">
      <dgm:prSet presAssocID="{893FD0B2-01C9-440D-A5D4-742428B6E9C9}" presName="desTx" presStyleLbl="alignAccFollowNode1" presStyleIdx="1" presStyleCnt="5">
        <dgm:presLayoutVars>
          <dgm:bulletEnabled val="1"/>
        </dgm:presLayoutVars>
      </dgm:prSet>
      <dgm:spPr/>
    </dgm:pt>
    <dgm:pt modelId="{B12F220E-8CDE-4A66-915B-8C249F79F08B}" type="pres">
      <dgm:prSet presAssocID="{D0A829CA-689E-454A-8323-377DBECD60CD}" presName="space" presStyleCnt="0"/>
      <dgm:spPr/>
    </dgm:pt>
    <dgm:pt modelId="{E824356A-C9D4-49C9-B020-234015B8B685}" type="pres">
      <dgm:prSet presAssocID="{3EA6D466-A0C7-41D3-9798-5C6E56112CA3}" presName="composite" presStyleCnt="0"/>
      <dgm:spPr/>
    </dgm:pt>
    <dgm:pt modelId="{5F8E1A71-8B7D-4452-981E-094C4E733FFA}" type="pres">
      <dgm:prSet presAssocID="{3EA6D466-A0C7-41D3-9798-5C6E56112CA3}" presName="parTx" presStyleLbl="alignNode1" presStyleIdx="2" presStyleCnt="5">
        <dgm:presLayoutVars>
          <dgm:chMax val="0"/>
          <dgm:chPref val="0"/>
          <dgm:bulletEnabled val="1"/>
        </dgm:presLayoutVars>
      </dgm:prSet>
      <dgm:spPr/>
    </dgm:pt>
    <dgm:pt modelId="{E9465578-4177-4D63-8432-156487A38A25}" type="pres">
      <dgm:prSet presAssocID="{3EA6D466-A0C7-41D3-9798-5C6E56112CA3}" presName="desTx" presStyleLbl="alignAccFollowNode1" presStyleIdx="2" presStyleCnt="5">
        <dgm:presLayoutVars>
          <dgm:bulletEnabled val="1"/>
        </dgm:presLayoutVars>
      </dgm:prSet>
      <dgm:spPr/>
    </dgm:pt>
    <dgm:pt modelId="{3C9224DF-FCC9-4814-9F63-140418A3CC1E}" type="pres">
      <dgm:prSet presAssocID="{A7A41D29-F61E-4141-87A7-EF9322129B1E}" presName="space" presStyleCnt="0"/>
      <dgm:spPr/>
    </dgm:pt>
    <dgm:pt modelId="{8C5C2EA7-9397-4A82-B0B0-D05E07CB7054}" type="pres">
      <dgm:prSet presAssocID="{B1B840AF-DE28-422C-8676-AA32B2411E35}" presName="composite" presStyleCnt="0"/>
      <dgm:spPr/>
    </dgm:pt>
    <dgm:pt modelId="{D6B85AA4-F9FC-4657-8516-26F6BCD2D1F9}" type="pres">
      <dgm:prSet presAssocID="{B1B840AF-DE28-422C-8676-AA32B2411E35}" presName="parTx" presStyleLbl="alignNode1" presStyleIdx="3" presStyleCnt="5">
        <dgm:presLayoutVars>
          <dgm:chMax val="0"/>
          <dgm:chPref val="0"/>
          <dgm:bulletEnabled val="1"/>
        </dgm:presLayoutVars>
      </dgm:prSet>
      <dgm:spPr/>
    </dgm:pt>
    <dgm:pt modelId="{5D8A8B82-8858-4F5D-9588-021564276C05}" type="pres">
      <dgm:prSet presAssocID="{B1B840AF-DE28-422C-8676-AA32B2411E35}" presName="desTx" presStyleLbl="alignAccFollowNode1" presStyleIdx="3" presStyleCnt="5">
        <dgm:presLayoutVars>
          <dgm:bulletEnabled val="1"/>
        </dgm:presLayoutVars>
      </dgm:prSet>
      <dgm:spPr/>
    </dgm:pt>
    <dgm:pt modelId="{58517AE2-CEA0-4D4A-8767-71B46A5F1D0B}" type="pres">
      <dgm:prSet presAssocID="{425E0454-04B9-4B87-BCAD-9CDEFB96A119}" presName="space" presStyleCnt="0"/>
      <dgm:spPr/>
    </dgm:pt>
    <dgm:pt modelId="{1403D2FD-75C7-44EF-9673-6888C1ED755E}" type="pres">
      <dgm:prSet presAssocID="{73F8E441-EBB0-43A1-A88B-FB1CB03766C4}" presName="composite" presStyleCnt="0"/>
      <dgm:spPr/>
    </dgm:pt>
    <dgm:pt modelId="{1D26FE8C-D1F9-4A0C-A9B2-86060A9A7C28}" type="pres">
      <dgm:prSet presAssocID="{73F8E441-EBB0-43A1-A88B-FB1CB03766C4}" presName="parTx" presStyleLbl="alignNode1" presStyleIdx="4" presStyleCnt="5">
        <dgm:presLayoutVars>
          <dgm:chMax val="0"/>
          <dgm:chPref val="0"/>
          <dgm:bulletEnabled val="1"/>
        </dgm:presLayoutVars>
      </dgm:prSet>
      <dgm:spPr/>
    </dgm:pt>
    <dgm:pt modelId="{91206D92-0E9B-423C-87C3-D72762D3C305}" type="pres">
      <dgm:prSet presAssocID="{73F8E441-EBB0-43A1-A88B-FB1CB03766C4}" presName="desTx" presStyleLbl="alignAccFollowNode1" presStyleIdx="4" presStyleCnt="5">
        <dgm:presLayoutVars>
          <dgm:bulletEnabled val="1"/>
        </dgm:presLayoutVars>
      </dgm:prSet>
      <dgm:spPr/>
    </dgm:pt>
  </dgm:ptLst>
  <dgm:cxnLst>
    <dgm:cxn modelId="{41023204-226D-4C2F-BEA6-D75407D171CE}" srcId="{893FD0B2-01C9-440D-A5D4-742428B6E9C9}" destId="{AEA8A50F-97E4-47FC-B1C9-FDAC7165114D}" srcOrd="0" destOrd="0" parTransId="{F3A14CB4-0979-4539-BD31-BED6FAE019C0}" sibTransId="{F984B934-28AD-4EE8-B794-47465EB0070D}"/>
    <dgm:cxn modelId="{EABAC70A-7732-4E6E-AAA0-ABE2D601DD20}" srcId="{01D0D87F-276A-4409-BB50-6D2091C3035E}" destId="{455D9B7D-EE7B-4E11-A687-7001C4970721}" srcOrd="0" destOrd="0" parTransId="{C9892FCD-4E46-415F-9C46-47D65CA6D39E}" sibTransId="{F5B8818E-FC99-4828-9337-BBD2F020D7B8}"/>
    <dgm:cxn modelId="{5F470915-25A2-4CA9-BC28-747A4B9339BD}" type="presOf" srcId="{73F8E441-EBB0-43A1-A88B-FB1CB03766C4}" destId="{1D26FE8C-D1F9-4A0C-A9B2-86060A9A7C28}" srcOrd="0" destOrd="0" presId="urn:microsoft.com/office/officeart/2005/8/layout/hList1"/>
    <dgm:cxn modelId="{F30FFA17-67AB-4BED-9070-011979EECCA4}" srcId="{73F8E441-EBB0-43A1-A88B-FB1CB03766C4}" destId="{AD62C9DE-2EDE-4BE1-889F-1C96AC531B87}" srcOrd="4" destOrd="0" parTransId="{6CA556B0-8289-4654-8CB2-7D7057FA25CE}" sibTransId="{60AF11ED-428B-4E9B-B001-9BE3A07E281A}"/>
    <dgm:cxn modelId="{F138601E-E39F-4759-ABAC-D49268FBBC51}" srcId="{455D9B7D-EE7B-4E11-A687-7001C4970721}" destId="{B34D20C2-9B81-427D-B4B7-CF313E82D655}" srcOrd="0" destOrd="0" parTransId="{9573C143-D10A-4248-B058-DF68A00500EE}" sibTransId="{9255C8B0-D5FD-41E7-B4D1-1A0837D3053E}"/>
    <dgm:cxn modelId="{F8E27D23-B450-4E90-9904-422998044CF5}" type="presOf" srcId="{32C6073B-5AB5-41C6-9E6B-4826E44E4591}" destId="{91206D92-0E9B-423C-87C3-D72762D3C305}" srcOrd="0" destOrd="1" presId="urn:microsoft.com/office/officeart/2005/8/layout/hList1"/>
    <dgm:cxn modelId="{E047E129-BA8D-4498-86E5-E1CFC1FAA106}" srcId="{73F8E441-EBB0-43A1-A88B-FB1CB03766C4}" destId="{62118A59-F600-4741-9FD8-CB1619E7F87F}" srcOrd="0" destOrd="0" parTransId="{30DFECDA-D7AF-45C5-806E-6B4D8C74A13D}" sibTransId="{23F2D796-6453-4CF7-A875-22AE8DFA983C}"/>
    <dgm:cxn modelId="{293EAC45-BA11-4582-95FA-F7088A2BED64}" type="presOf" srcId="{B1B840AF-DE28-422C-8676-AA32B2411E35}" destId="{D6B85AA4-F9FC-4657-8516-26F6BCD2D1F9}" srcOrd="0" destOrd="0" presId="urn:microsoft.com/office/officeart/2005/8/layout/hList1"/>
    <dgm:cxn modelId="{C9B8AC45-A2F9-42F5-8BFC-158CB364D3A6}" type="presOf" srcId="{62118A59-F600-4741-9FD8-CB1619E7F87F}" destId="{91206D92-0E9B-423C-87C3-D72762D3C305}" srcOrd="0" destOrd="0" presId="urn:microsoft.com/office/officeart/2005/8/layout/hList1"/>
    <dgm:cxn modelId="{034F926E-006E-4B2E-A787-23B6A032CC8B}" type="presOf" srcId="{AD62C9DE-2EDE-4BE1-889F-1C96AC531B87}" destId="{91206D92-0E9B-423C-87C3-D72762D3C305}" srcOrd="0" destOrd="4" presId="urn:microsoft.com/office/officeart/2005/8/layout/hList1"/>
    <dgm:cxn modelId="{F8300D4F-CE19-4628-8B26-945A8CBCF3D7}" type="presOf" srcId="{602F8EB8-31E3-4992-96B0-80B1A20DBD8C}" destId="{E9465578-4177-4D63-8432-156487A38A25}" srcOrd="0" destOrd="0" presId="urn:microsoft.com/office/officeart/2005/8/layout/hList1"/>
    <dgm:cxn modelId="{E9A50674-4A93-46A7-9CD0-732BA98C528E}" type="presOf" srcId="{2C97DCBE-16B6-4541-970D-16E5801F6676}" destId="{91206D92-0E9B-423C-87C3-D72762D3C305}" srcOrd="0" destOrd="2" presId="urn:microsoft.com/office/officeart/2005/8/layout/hList1"/>
    <dgm:cxn modelId="{5351EB90-2A10-4799-A54E-E8CE9315ABE6}" type="presOf" srcId="{B34D20C2-9B81-427D-B4B7-CF313E82D655}" destId="{ED45FF1C-51AC-4567-ABCD-454D609A0BFF}" srcOrd="0" destOrd="0" presId="urn:microsoft.com/office/officeart/2005/8/layout/hList1"/>
    <dgm:cxn modelId="{7E1B1B91-9032-4040-9CDA-3E42E686BFCD}" type="presOf" srcId="{893FD0B2-01C9-440D-A5D4-742428B6E9C9}" destId="{16147FE4-89E8-45F9-83E3-B0BEA9C831D9}" srcOrd="0" destOrd="0" presId="urn:microsoft.com/office/officeart/2005/8/layout/hList1"/>
    <dgm:cxn modelId="{8B30FE91-AD66-458D-B433-DDACBC27D991}" srcId="{73F8E441-EBB0-43A1-A88B-FB1CB03766C4}" destId="{32C6073B-5AB5-41C6-9E6B-4826E44E4591}" srcOrd="1" destOrd="0" parTransId="{2FD46D80-A17E-4555-9D6D-25389D130703}" sibTransId="{395B02EB-1B66-4D63-AB33-3432BD704C60}"/>
    <dgm:cxn modelId="{24F2CE92-0BF2-4C2F-AB8A-F560BE2FEC99}" type="presOf" srcId="{3E016A90-D66C-47F7-9284-106FE597860A}" destId="{5D8A8B82-8858-4F5D-9588-021564276C05}" srcOrd="0" destOrd="0" presId="urn:microsoft.com/office/officeart/2005/8/layout/hList1"/>
    <dgm:cxn modelId="{A15E6994-8EA3-4641-BE86-F58873C43B58}" type="presOf" srcId="{01D0D87F-276A-4409-BB50-6D2091C3035E}" destId="{77A383DC-3AFA-4D25-9FF8-63176252B3FA}" srcOrd="0" destOrd="0" presId="urn:microsoft.com/office/officeart/2005/8/layout/hList1"/>
    <dgm:cxn modelId="{19256095-FF26-4E0D-9342-00CD4FE1DD40}" srcId="{01D0D87F-276A-4409-BB50-6D2091C3035E}" destId="{3EA6D466-A0C7-41D3-9798-5C6E56112CA3}" srcOrd="2" destOrd="0" parTransId="{6FADF9D0-02D6-4601-96BA-E3042CF1453B}" sibTransId="{A7A41D29-F61E-4141-87A7-EF9322129B1E}"/>
    <dgm:cxn modelId="{56A84295-0742-4EFB-A6BC-5325FF712101}" srcId="{01D0D87F-276A-4409-BB50-6D2091C3035E}" destId="{73F8E441-EBB0-43A1-A88B-FB1CB03766C4}" srcOrd="4" destOrd="0" parTransId="{617E142D-9908-490F-8A0A-0432F71F5FF4}" sibTransId="{E9EEBDC7-F80E-4D4C-B443-93063A7FD70A}"/>
    <dgm:cxn modelId="{362BAC9A-333C-4A29-AA75-A06B4E6DA5FB}" srcId="{73F8E441-EBB0-43A1-A88B-FB1CB03766C4}" destId="{A7A006B8-4729-4730-9280-4BA66275F6A3}" srcOrd="3" destOrd="0" parTransId="{EA4DC2C1-C9B9-4DA5-9409-304557CF6FAE}" sibTransId="{21FAADA1-6544-499C-9BAF-1D8FE866E845}"/>
    <dgm:cxn modelId="{A63AFDA0-E941-43A3-ADDE-BE651DC5A77D}" srcId="{B1B840AF-DE28-422C-8676-AA32B2411E35}" destId="{3E016A90-D66C-47F7-9284-106FE597860A}" srcOrd="0" destOrd="0" parTransId="{0CF86401-B4DE-4AEB-85E8-3962F04B94AA}" sibTransId="{104DFBC2-BEAD-4602-A8EF-CCE25A0E0602}"/>
    <dgm:cxn modelId="{20ACB0A2-B3BB-4020-B3E5-FFF35315F530}" type="presOf" srcId="{3EA6D466-A0C7-41D3-9798-5C6E56112CA3}" destId="{5F8E1A71-8B7D-4452-981E-094C4E733FFA}" srcOrd="0" destOrd="0" presId="urn:microsoft.com/office/officeart/2005/8/layout/hList1"/>
    <dgm:cxn modelId="{CFCBECA8-21AE-4DA3-8D4E-E1928620D010}" srcId="{01D0D87F-276A-4409-BB50-6D2091C3035E}" destId="{893FD0B2-01C9-440D-A5D4-742428B6E9C9}" srcOrd="1" destOrd="0" parTransId="{E8B0CCFD-4764-41E7-B78A-8E6AB9DA2287}" sibTransId="{D0A829CA-689E-454A-8323-377DBECD60CD}"/>
    <dgm:cxn modelId="{F8E180AA-4019-471A-A8BA-A5FE5539568A}" type="presOf" srcId="{AEA8A50F-97E4-47FC-B1C9-FDAC7165114D}" destId="{BE74217F-AEFA-4A7C-8476-19BAD72A0407}" srcOrd="0" destOrd="0" presId="urn:microsoft.com/office/officeart/2005/8/layout/hList1"/>
    <dgm:cxn modelId="{5B4A16AD-3CEB-4D6F-9158-6E0B14A5BC88}" srcId="{01D0D87F-276A-4409-BB50-6D2091C3035E}" destId="{B1B840AF-DE28-422C-8676-AA32B2411E35}" srcOrd="3" destOrd="0" parTransId="{9F1B092E-EBC6-4456-B50E-B55BC3F7EC32}" sibTransId="{425E0454-04B9-4B87-BCAD-9CDEFB96A119}"/>
    <dgm:cxn modelId="{B22C47DB-58FD-4967-AA69-D8F2A2707BB3}" type="presOf" srcId="{455D9B7D-EE7B-4E11-A687-7001C4970721}" destId="{D017CCEB-C760-4A30-B796-FF0E7AE79899}" srcOrd="0" destOrd="0" presId="urn:microsoft.com/office/officeart/2005/8/layout/hList1"/>
    <dgm:cxn modelId="{704F00DE-060D-4662-8693-7A5460A67A1F}" type="presOf" srcId="{A7A006B8-4729-4730-9280-4BA66275F6A3}" destId="{91206D92-0E9B-423C-87C3-D72762D3C305}" srcOrd="0" destOrd="3" presId="urn:microsoft.com/office/officeart/2005/8/layout/hList1"/>
    <dgm:cxn modelId="{10CDA9DF-8856-48DB-8D6A-8E48FA2491A0}" srcId="{3EA6D466-A0C7-41D3-9798-5C6E56112CA3}" destId="{602F8EB8-31E3-4992-96B0-80B1A20DBD8C}" srcOrd="0" destOrd="0" parTransId="{46E92C06-C0D5-4CC2-80A7-47D27EB0DCCF}" sibTransId="{7E6D5311-C0B9-461E-B832-6F23471782C7}"/>
    <dgm:cxn modelId="{146549E0-0417-448A-BD74-37C28F1E8E0A}" srcId="{73F8E441-EBB0-43A1-A88B-FB1CB03766C4}" destId="{2C97DCBE-16B6-4541-970D-16E5801F6676}" srcOrd="2" destOrd="0" parTransId="{F0D2B7D0-ADB7-4C5E-8CB2-CCC2423294D2}" sibTransId="{6178330C-9A0F-4776-9C85-15385B570DF7}"/>
    <dgm:cxn modelId="{7F5E53F3-3A51-4284-B7B1-E797F35B764D}" type="presParOf" srcId="{77A383DC-3AFA-4D25-9FF8-63176252B3FA}" destId="{69241C05-EB5D-4254-9F28-33C5622DA526}" srcOrd="0" destOrd="0" presId="urn:microsoft.com/office/officeart/2005/8/layout/hList1"/>
    <dgm:cxn modelId="{3407F0A9-C851-4FAC-900B-FA2941843920}" type="presParOf" srcId="{69241C05-EB5D-4254-9F28-33C5622DA526}" destId="{D017CCEB-C760-4A30-B796-FF0E7AE79899}" srcOrd="0" destOrd="0" presId="urn:microsoft.com/office/officeart/2005/8/layout/hList1"/>
    <dgm:cxn modelId="{690C001D-E3D7-4A8F-A62E-C193445874FE}" type="presParOf" srcId="{69241C05-EB5D-4254-9F28-33C5622DA526}" destId="{ED45FF1C-51AC-4567-ABCD-454D609A0BFF}" srcOrd="1" destOrd="0" presId="urn:microsoft.com/office/officeart/2005/8/layout/hList1"/>
    <dgm:cxn modelId="{34297E41-D008-4862-A039-49B3ACD6A7B6}" type="presParOf" srcId="{77A383DC-3AFA-4D25-9FF8-63176252B3FA}" destId="{CE89D61E-9D0C-400A-81E9-6F8C64820456}" srcOrd="1" destOrd="0" presId="urn:microsoft.com/office/officeart/2005/8/layout/hList1"/>
    <dgm:cxn modelId="{D897B850-549B-448D-B0FC-694D7B098E3D}" type="presParOf" srcId="{77A383DC-3AFA-4D25-9FF8-63176252B3FA}" destId="{B729C418-1E94-4C79-A56E-F8AF160EE89C}" srcOrd="2" destOrd="0" presId="urn:microsoft.com/office/officeart/2005/8/layout/hList1"/>
    <dgm:cxn modelId="{760A51FF-5089-46FD-8AAF-4A2550A76035}" type="presParOf" srcId="{B729C418-1E94-4C79-A56E-F8AF160EE89C}" destId="{16147FE4-89E8-45F9-83E3-B0BEA9C831D9}" srcOrd="0" destOrd="0" presId="urn:microsoft.com/office/officeart/2005/8/layout/hList1"/>
    <dgm:cxn modelId="{4D23D0FD-E331-4921-B450-C9A9AE311E80}" type="presParOf" srcId="{B729C418-1E94-4C79-A56E-F8AF160EE89C}" destId="{BE74217F-AEFA-4A7C-8476-19BAD72A0407}" srcOrd="1" destOrd="0" presId="urn:microsoft.com/office/officeart/2005/8/layout/hList1"/>
    <dgm:cxn modelId="{10EAD4AB-9A6C-4B98-89D7-8E6BEDB28E9F}" type="presParOf" srcId="{77A383DC-3AFA-4D25-9FF8-63176252B3FA}" destId="{B12F220E-8CDE-4A66-915B-8C249F79F08B}" srcOrd="3" destOrd="0" presId="urn:microsoft.com/office/officeart/2005/8/layout/hList1"/>
    <dgm:cxn modelId="{841B7966-5B62-4442-A7CF-B4177359321A}" type="presParOf" srcId="{77A383DC-3AFA-4D25-9FF8-63176252B3FA}" destId="{E824356A-C9D4-49C9-B020-234015B8B685}" srcOrd="4" destOrd="0" presId="urn:microsoft.com/office/officeart/2005/8/layout/hList1"/>
    <dgm:cxn modelId="{3259C043-E49E-4C5A-B6B0-DC8FECB9E84C}" type="presParOf" srcId="{E824356A-C9D4-49C9-B020-234015B8B685}" destId="{5F8E1A71-8B7D-4452-981E-094C4E733FFA}" srcOrd="0" destOrd="0" presId="urn:microsoft.com/office/officeart/2005/8/layout/hList1"/>
    <dgm:cxn modelId="{99754E0F-1B2B-4299-BA3E-0E573E948976}" type="presParOf" srcId="{E824356A-C9D4-49C9-B020-234015B8B685}" destId="{E9465578-4177-4D63-8432-156487A38A25}" srcOrd="1" destOrd="0" presId="urn:microsoft.com/office/officeart/2005/8/layout/hList1"/>
    <dgm:cxn modelId="{DF67065D-B5F3-4D80-B328-9EF8B0A1E837}" type="presParOf" srcId="{77A383DC-3AFA-4D25-9FF8-63176252B3FA}" destId="{3C9224DF-FCC9-4814-9F63-140418A3CC1E}" srcOrd="5" destOrd="0" presId="urn:microsoft.com/office/officeart/2005/8/layout/hList1"/>
    <dgm:cxn modelId="{24A77C21-51D1-4C66-8546-1329A75EE11F}" type="presParOf" srcId="{77A383DC-3AFA-4D25-9FF8-63176252B3FA}" destId="{8C5C2EA7-9397-4A82-B0B0-D05E07CB7054}" srcOrd="6" destOrd="0" presId="urn:microsoft.com/office/officeart/2005/8/layout/hList1"/>
    <dgm:cxn modelId="{C087E8C9-57C5-487F-BD04-91AF79E713E4}" type="presParOf" srcId="{8C5C2EA7-9397-4A82-B0B0-D05E07CB7054}" destId="{D6B85AA4-F9FC-4657-8516-26F6BCD2D1F9}" srcOrd="0" destOrd="0" presId="urn:microsoft.com/office/officeart/2005/8/layout/hList1"/>
    <dgm:cxn modelId="{4B6217C2-C19C-49CA-9E66-970A2D23DE39}" type="presParOf" srcId="{8C5C2EA7-9397-4A82-B0B0-D05E07CB7054}" destId="{5D8A8B82-8858-4F5D-9588-021564276C05}" srcOrd="1" destOrd="0" presId="urn:microsoft.com/office/officeart/2005/8/layout/hList1"/>
    <dgm:cxn modelId="{8AAB44C4-0318-4D8A-BECE-17C8DF569FB0}" type="presParOf" srcId="{77A383DC-3AFA-4D25-9FF8-63176252B3FA}" destId="{58517AE2-CEA0-4D4A-8767-71B46A5F1D0B}" srcOrd="7" destOrd="0" presId="urn:microsoft.com/office/officeart/2005/8/layout/hList1"/>
    <dgm:cxn modelId="{A7E76F3D-5572-4902-A736-D052A3C30DFC}" type="presParOf" srcId="{77A383DC-3AFA-4D25-9FF8-63176252B3FA}" destId="{1403D2FD-75C7-44EF-9673-6888C1ED755E}" srcOrd="8" destOrd="0" presId="urn:microsoft.com/office/officeart/2005/8/layout/hList1"/>
    <dgm:cxn modelId="{98F604D4-A7FC-4573-8116-A5807F2F47D9}" type="presParOf" srcId="{1403D2FD-75C7-44EF-9673-6888C1ED755E}" destId="{1D26FE8C-D1F9-4A0C-A9B2-86060A9A7C28}" srcOrd="0" destOrd="0" presId="urn:microsoft.com/office/officeart/2005/8/layout/hList1"/>
    <dgm:cxn modelId="{CB5AF4D3-F5D9-49DA-A00F-EB40C489D8E0}" type="presParOf" srcId="{1403D2FD-75C7-44EF-9673-6888C1ED755E}" destId="{91206D92-0E9B-423C-87C3-D72762D3C30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B168FF-665A-4438-8124-168D288A249B}" type="doc">
      <dgm:prSet loTypeId="urn:microsoft.com/office/officeart/2005/8/layout/cycle1" loCatId="cycle" qsTypeId="urn:microsoft.com/office/officeart/2005/8/quickstyle/3d4" qsCatId="3D" csTypeId="urn:microsoft.com/office/officeart/2005/8/colors/accent0_1" csCatId="mainScheme" phldr="1"/>
      <dgm:spPr/>
      <dgm:t>
        <a:bodyPr/>
        <a:lstStyle/>
        <a:p>
          <a:endParaRPr lang="zh-TW" altLang="en-US"/>
        </a:p>
      </dgm:t>
    </dgm:pt>
    <dgm:pt modelId="{DF5E8687-A72F-4B39-A107-F8415947B6F3}">
      <dgm:prSet phldrT="[文字]"/>
      <dgm:spPr/>
      <dgm:t>
        <a:bodyPr/>
        <a:lstStyle/>
        <a:p>
          <a:r>
            <a:rPr lang="en-US" altLang="zh-TW" dirty="0"/>
            <a:t>1. Capture Image from Camera</a:t>
          </a:r>
          <a:endParaRPr lang="zh-TW" altLang="en-US" dirty="0"/>
        </a:p>
      </dgm:t>
    </dgm:pt>
    <dgm:pt modelId="{E0E4EFCC-CFA8-41FD-9126-3FBE81BFB606}" type="parTrans" cxnId="{9D618BCD-913E-4C64-88B3-F83D0B7DC275}">
      <dgm:prSet/>
      <dgm:spPr/>
      <dgm:t>
        <a:bodyPr/>
        <a:lstStyle/>
        <a:p>
          <a:endParaRPr lang="zh-TW" altLang="en-US"/>
        </a:p>
      </dgm:t>
    </dgm:pt>
    <dgm:pt modelId="{D4B10041-BED4-4C5F-8A07-2518567DA584}" type="sibTrans" cxnId="{9D618BCD-913E-4C64-88B3-F83D0B7DC275}">
      <dgm:prSet/>
      <dgm:spPr/>
      <dgm:t>
        <a:bodyPr/>
        <a:lstStyle/>
        <a:p>
          <a:endParaRPr lang="zh-TW" altLang="en-US"/>
        </a:p>
      </dgm:t>
    </dgm:pt>
    <dgm:pt modelId="{5C870348-99EA-460D-834E-999E600EF10E}">
      <dgm:prSet phldrT="[文字]"/>
      <dgm:spPr/>
      <dgm:t>
        <a:bodyPr/>
        <a:lstStyle/>
        <a:p>
          <a:r>
            <a:rPr lang="en-US" altLang="zh-TW" dirty="0"/>
            <a:t>2. MLKit processes Image</a:t>
          </a:r>
          <a:endParaRPr lang="zh-TW" altLang="en-US" dirty="0"/>
        </a:p>
      </dgm:t>
    </dgm:pt>
    <dgm:pt modelId="{A5262FDB-86DC-4EE6-9791-14F2299B818B}" type="parTrans" cxnId="{4986157F-CEC4-4861-AE6B-04094CD5704F}">
      <dgm:prSet/>
      <dgm:spPr/>
      <dgm:t>
        <a:bodyPr/>
        <a:lstStyle/>
        <a:p>
          <a:endParaRPr lang="zh-TW" altLang="en-US"/>
        </a:p>
      </dgm:t>
    </dgm:pt>
    <dgm:pt modelId="{E5F821E5-A196-453F-A3BE-FCE136216549}" type="sibTrans" cxnId="{4986157F-CEC4-4861-AE6B-04094CD5704F}">
      <dgm:prSet/>
      <dgm:spPr/>
      <dgm:t>
        <a:bodyPr/>
        <a:lstStyle/>
        <a:p>
          <a:endParaRPr lang="zh-TW" altLang="en-US"/>
        </a:p>
      </dgm:t>
    </dgm:pt>
    <dgm:pt modelId="{65CC42A8-F526-4497-BEDF-82E9CD626B48}">
      <dgm:prSet phldrT="[文字]"/>
      <dgm:spPr/>
      <dgm:t>
        <a:bodyPr/>
        <a:lstStyle/>
        <a:p>
          <a:r>
            <a:rPr lang="en-US" altLang="zh-TW" dirty="0"/>
            <a:t>3. Check if face exists</a:t>
          </a:r>
          <a:endParaRPr lang="zh-TW" altLang="en-US" dirty="0"/>
        </a:p>
      </dgm:t>
    </dgm:pt>
    <dgm:pt modelId="{2DCE5FD9-2D76-4CE7-83A8-3A01357B48B0}" type="parTrans" cxnId="{283DC92E-D059-41CA-A50F-1FBCFAD2812A}">
      <dgm:prSet/>
      <dgm:spPr/>
      <dgm:t>
        <a:bodyPr/>
        <a:lstStyle/>
        <a:p>
          <a:endParaRPr lang="zh-TW" altLang="en-US"/>
        </a:p>
      </dgm:t>
    </dgm:pt>
    <dgm:pt modelId="{D7020334-4DC7-48A9-BC8C-3C9065AAA423}" type="sibTrans" cxnId="{283DC92E-D059-41CA-A50F-1FBCFAD2812A}">
      <dgm:prSet/>
      <dgm:spPr/>
      <dgm:t>
        <a:bodyPr/>
        <a:lstStyle/>
        <a:p>
          <a:endParaRPr lang="zh-TW" altLang="en-US"/>
        </a:p>
      </dgm:t>
    </dgm:pt>
    <dgm:pt modelId="{6B09DF72-8C4D-48D6-BFC0-F4CED6175A7F}">
      <dgm:prSet phldrT="[文字]"/>
      <dgm:spPr/>
      <dgm:t>
        <a:bodyPr/>
        <a:lstStyle/>
        <a:p>
          <a:r>
            <a:rPr lang="en-US" altLang="zh-TW" dirty="0"/>
            <a:t>4. Retrieve Information from face</a:t>
          </a:r>
          <a:endParaRPr lang="zh-TW" altLang="en-US" dirty="0"/>
        </a:p>
      </dgm:t>
    </dgm:pt>
    <dgm:pt modelId="{C2AC43BD-FBCA-4151-874D-3BA4C2D4B194}" type="parTrans" cxnId="{E3DD85CC-CB7E-4E6F-AB2B-5BC9EEBDEB5E}">
      <dgm:prSet/>
      <dgm:spPr/>
      <dgm:t>
        <a:bodyPr/>
        <a:lstStyle/>
        <a:p>
          <a:endParaRPr lang="zh-TW" altLang="en-US"/>
        </a:p>
      </dgm:t>
    </dgm:pt>
    <dgm:pt modelId="{0C551C83-FA74-4C29-8EBD-CB0481828DFB}" type="sibTrans" cxnId="{E3DD85CC-CB7E-4E6F-AB2B-5BC9EEBDEB5E}">
      <dgm:prSet/>
      <dgm:spPr/>
      <dgm:t>
        <a:bodyPr/>
        <a:lstStyle/>
        <a:p>
          <a:endParaRPr lang="zh-TW" altLang="en-US"/>
        </a:p>
      </dgm:t>
    </dgm:pt>
    <dgm:pt modelId="{A660568D-C6C3-43B5-BF55-719B57815DE0}" type="pres">
      <dgm:prSet presAssocID="{73B168FF-665A-4438-8124-168D288A249B}" presName="cycle" presStyleCnt="0">
        <dgm:presLayoutVars>
          <dgm:dir/>
          <dgm:resizeHandles val="exact"/>
        </dgm:presLayoutVars>
      </dgm:prSet>
      <dgm:spPr/>
    </dgm:pt>
    <dgm:pt modelId="{E746B066-E589-4D31-B35C-AE3CC67A03A5}" type="pres">
      <dgm:prSet presAssocID="{DF5E8687-A72F-4B39-A107-F8415947B6F3}" presName="dummy" presStyleCnt="0"/>
      <dgm:spPr/>
    </dgm:pt>
    <dgm:pt modelId="{739BD184-4474-4BB6-8FC6-7AF4E152A489}" type="pres">
      <dgm:prSet presAssocID="{DF5E8687-A72F-4B39-A107-F8415947B6F3}" presName="node" presStyleLbl="revTx" presStyleIdx="0" presStyleCnt="4">
        <dgm:presLayoutVars>
          <dgm:bulletEnabled val="1"/>
        </dgm:presLayoutVars>
      </dgm:prSet>
      <dgm:spPr/>
    </dgm:pt>
    <dgm:pt modelId="{EEC7332D-DD8C-4569-AD7A-E47FBA59D19D}" type="pres">
      <dgm:prSet presAssocID="{D4B10041-BED4-4C5F-8A07-2518567DA584}" presName="sibTrans" presStyleLbl="node1" presStyleIdx="0" presStyleCnt="4"/>
      <dgm:spPr/>
    </dgm:pt>
    <dgm:pt modelId="{B586E0FD-5CA7-4E01-A2DE-E74A065AF175}" type="pres">
      <dgm:prSet presAssocID="{5C870348-99EA-460D-834E-999E600EF10E}" presName="dummy" presStyleCnt="0"/>
      <dgm:spPr/>
    </dgm:pt>
    <dgm:pt modelId="{00A5F645-519A-4947-A540-0F775EFA60AA}" type="pres">
      <dgm:prSet presAssocID="{5C870348-99EA-460D-834E-999E600EF10E}" presName="node" presStyleLbl="revTx" presStyleIdx="1" presStyleCnt="4">
        <dgm:presLayoutVars>
          <dgm:bulletEnabled val="1"/>
        </dgm:presLayoutVars>
      </dgm:prSet>
      <dgm:spPr/>
    </dgm:pt>
    <dgm:pt modelId="{83B88F7A-4336-4CE6-B61D-608FE57B013C}" type="pres">
      <dgm:prSet presAssocID="{E5F821E5-A196-453F-A3BE-FCE136216549}" presName="sibTrans" presStyleLbl="node1" presStyleIdx="1" presStyleCnt="4"/>
      <dgm:spPr/>
    </dgm:pt>
    <dgm:pt modelId="{DB2334EB-D7C9-4E52-A079-19E84A0812BA}" type="pres">
      <dgm:prSet presAssocID="{65CC42A8-F526-4497-BEDF-82E9CD626B48}" presName="dummy" presStyleCnt="0"/>
      <dgm:spPr/>
    </dgm:pt>
    <dgm:pt modelId="{3B0EE41B-FA80-4B21-BBFE-3F3F7F56F4D5}" type="pres">
      <dgm:prSet presAssocID="{65CC42A8-F526-4497-BEDF-82E9CD626B48}" presName="node" presStyleLbl="revTx" presStyleIdx="2" presStyleCnt="4">
        <dgm:presLayoutVars>
          <dgm:bulletEnabled val="1"/>
        </dgm:presLayoutVars>
      </dgm:prSet>
      <dgm:spPr/>
    </dgm:pt>
    <dgm:pt modelId="{FE111551-7F3B-4007-9166-9788E5C68ABC}" type="pres">
      <dgm:prSet presAssocID="{D7020334-4DC7-48A9-BC8C-3C9065AAA423}" presName="sibTrans" presStyleLbl="node1" presStyleIdx="2" presStyleCnt="4"/>
      <dgm:spPr/>
    </dgm:pt>
    <dgm:pt modelId="{52624DA4-34E5-43FD-973A-F795C327E76E}" type="pres">
      <dgm:prSet presAssocID="{6B09DF72-8C4D-48D6-BFC0-F4CED6175A7F}" presName="dummy" presStyleCnt="0"/>
      <dgm:spPr/>
    </dgm:pt>
    <dgm:pt modelId="{7964F90B-944E-459E-BBB7-0E50B4B65C77}" type="pres">
      <dgm:prSet presAssocID="{6B09DF72-8C4D-48D6-BFC0-F4CED6175A7F}" presName="node" presStyleLbl="revTx" presStyleIdx="3" presStyleCnt="4">
        <dgm:presLayoutVars>
          <dgm:bulletEnabled val="1"/>
        </dgm:presLayoutVars>
      </dgm:prSet>
      <dgm:spPr/>
    </dgm:pt>
    <dgm:pt modelId="{9413C3C3-B245-4F83-A2C6-4E146962C786}" type="pres">
      <dgm:prSet presAssocID="{0C551C83-FA74-4C29-8EBD-CB0481828DFB}" presName="sibTrans" presStyleLbl="node1" presStyleIdx="3" presStyleCnt="4"/>
      <dgm:spPr/>
    </dgm:pt>
  </dgm:ptLst>
  <dgm:cxnLst>
    <dgm:cxn modelId="{283DC92E-D059-41CA-A50F-1FBCFAD2812A}" srcId="{73B168FF-665A-4438-8124-168D288A249B}" destId="{65CC42A8-F526-4497-BEDF-82E9CD626B48}" srcOrd="2" destOrd="0" parTransId="{2DCE5FD9-2D76-4CE7-83A8-3A01357B48B0}" sibTransId="{D7020334-4DC7-48A9-BC8C-3C9065AAA423}"/>
    <dgm:cxn modelId="{72D6F03F-C844-44F5-8967-D77B02BAC048}" type="presOf" srcId="{73B168FF-665A-4438-8124-168D288A249B}" destId="{A660568D-C6C3-43B5-BF55-719B57815DE0}" srcOrd="0" destOrd="0" presId="urn:microsoft.com/office/officeart/2005/8/layout/cycle1"/>
    <dgm:cxn modelId="{C8D00D55-CC88-4AC6-9073-25CC06919233}" type="presOf" srcId="{E5F821E5-A196-453F-A3BE-FCE136216549}" destId="{83B88F7A-4336-4CE6-B61D-608FE57B013C}" srcOrd="0" destOrd="0" presId="urn:microsoft.com/office/officeart/2005/8/layout/cycle1"/>
    <dgm:cxn modelId="{4986157F-CEC4-4861-AE6B-04094CD5704F}" srcId="{73B168FF-665A-4438-8124-168D288A249B}" destId="{5C870348-99EA-460D-834E-999E600EF10E}" srcOrd="1" destOrd="0" parTransId="{A5262FDB-86DC-4EE6-9791-14F2299B818B}" sibTransId="{E5F821E5-A196-453F-A3BE-FCE136216549}"/>
    <dgm:cxn modelId="{37974791-8B28-461C-A252-B009CFAB5C18}" type="presOf" srcId="{D4B10041-BED4-4C5F-8A07-2518567DA584}" destId="{EEC7332D-DD8C-4569-AD7A-E47FBA59D19D}" srcOrd="0" destOrd="0" presId="urn:microsoft.com/office/officeart/2005/8/layout/cycle1"/>
    <dgm:cxn modelId="{044B5197-4030-4FF2-B67A-BEE5B8800C05}" type="presOf" srcId="{5C870348-99EA-460D-834E-999E600EF10E}" destId="{00A5F645-519A-4947-A540-0F775EFA60AA}" srcOrd="0" destOrd="0" presId="urn:microsoft.com/office/officeart/2005/8/layout/cycle1"/>
    <dgm:cxn modelId="{2EB04BAE-90A4-4648-B1C5-F4CBC85FB45B}" type="presOf" srcId="{6B09DF72-8C4D-48D6-BFC0-F4CED6175A7F}" destId="{7964F90B-944E-459E-BBB7-0E50B4B65C77}" srcOrd="0" destOrd="0" presId="urn:microsoft.com/office/officeart/2005/8/layout/cycle1"/>
    <dgm:cxn modelId="{AC7D61B1-B2EF-4FF6-BC79-26E7A5C92545}" type="presOf" srcId="{D7020334-4DC7-48A9-BC8C-3C9065AAA423}" destId="{FE111551-7F3B-4007-9166-9788E5C68ABC}" srcOrd="0" destOrd="0" presId="urn:microsoft.com/office/officeart/2005/8/layout/cycle1"/>
    <dgm:cxn modelId="{2E498DC8-8339-4C8D-A6BB-71C37A778F2F}" type="presOf" srcId="{0C551C83-FA74-4C29-8EBD-CB0481828DFB}" destId="{9413C3C3-B245-4F83-A2C6-4E146962C786}" srcOrd="0" destOrd="0" presId="urn:microsoft.com/office/officeart/2005/8/layout/cycle1"/>
    <dgm:cxn modelId="{E3DD85CC-CB7E-4E6F-AB2B-5BC9EEBDEB5E}" srcId="{73B168FF-665A-4438-8124-168D288A249B}" destId="{6B09DF72-8C4D-48D6-BFC0-F4CED6175A7F}" srcOrd="3" destOrd="0" parTransId="{C2AC43BD-FBCA-4151-874D-3BA4C2D4B194}" sibTransId="{0C551C83-FA74-4C29-8EBD-CB0481828DFB}"/>
    <dgm:cxn modelId="{9D618BCD-913E-4C64-88B3-F83D0B7DC275}" srcId="{73B168FF-665A-4438-8124-168D288A249B}" destId="{DF5E8687-A72F-4B39-A107-F8415947B6F3}" srcOrd="0" destOrd="0" parTransId="{E0E4EFCC-CFA8-41FD-9126-3FBE81BFB606}" sibTransId="{D4B10041-BED4-4C5F-8A07-2518567DA584}"/>
    <dgm:cxn modelId="{56DC8CFC-31F8-401F-9682-01B09B872687}" type="presOf" srcId="{65CC42A8-F526-4497-BEDF-82E9CD626B48}" destId="{3B0EE41B-FA80-4B21-BBFE-3F3F7F56F4D5}" srcOrd="0" destOrd="0" presId="urn:microsoft.com/office/officeart/2005/8/layout/cycle1"/>
    <dgm:cxn modelId="{1EBDEEFC-8DFE-4284-95A3-EDE21F8B0D2D}" type="presOf" srcId="{DF5E8687-A72F-4B39-A107-F8415947B6F3}" destId="{739BD184-4474-4BB6-8FC6-7AF4E152A489}" srcOrd="0" destOrd="0" presId="urn:microsoft.com/office/officeart/2005/8/layout/cycle1"/>
    <dgm:cxn modelId="{AF9F4CC1-29F4-4A0B-84D1-974787F18CFF}" type="presParOf" srcId="{A660568D-C6C3-43B5-BF55-719B57815DE0}" destId="{E746B066-E589-4D31-B35C-AE3CC67A03A5}" srcOrd="0" destOrd="0" presId="urn:microsoft.com/office/officeart/2005/8/layout/cycle1"/>
    <dgm:cxn modelId="{C3A562FB-4E8C-41F6-8A9A-F3C752604380}" type="presParOf" srcId="{A660568D-C6C3-43B5-BF55-719B57815DE0}" destId="{739BD184-4474-4BB6-8FC6-7AF4E152A489}" srcOrd="1" destOrd="0" presId="urn:microsoft.com/office/officeart/2005/8/layout/cycle1"/>
    <dgm:cxn modelId="{D0C4DEBE-C763-4693-B3EC-1A2F48B6707E}" type="presParOf" srcId="{A660568D-C6C3-43B5-BF55-719B57815DE0}" destId="{EEC7332D-DD8C-4569-AD7A-E47FBA59D19D}" srcOrd="2" destOrd="0" presId="urn:microsoft.com/office/officeart/2005/8/layout/cycle1"/>
    <dgm:cxn modelId="{9D299EB2-3F85-4FA9-B668-5E1933D31BF1}" type="presParOf" srcId="{A660568D-C6C3-43B5-BF55-719B57815DE0}" destId="{B586E0FD-5CA7-4E01-A2DE-E74A065AF175}" srcOrd="3" destOrd="0" presId="urn:microsoft.com/office/officeart/2005/8/layout/cycle1"/>
    <dgm:cxn modelId="{A2037B60-EB4F-4E0A-9FF0-F3F39F63BAA1}" type="presParOf" srcId="{A660568D-C6C3-43B5-BF55-719B57815DE0}" destId="{00A5F645-519A-4947-A540-0F775EFA60AA}" srcOrd="4" destOrd="0" presId="urn:microsoft.com/office/officeart/2005/8/layout/cycle1"/>
    <dgm:cxn modelId="{1B624053-6A4A-4EF1-BB3D-EAF1FC9741B3}" type="presParOf" srcId="{A660568D-C6C3-43B5-BF55-719B57815DE0}" destId="{83B88F7A-4336-4CE6-B61D-608FE57B013C}" srcOrd="5" destOrd="0" presId="urn:microsoft.com/office/officeart/2005/8/layout/cycle1"/>
    <dgm:cxn modelId="{C8B62DE9-10B5-4EF2-A2CA-19C4460F95E6}" type="presParOf" srcId="{A660568D-C6C3-43B5-BF55-719B57815DE0}" destId="{DB2334EB-D7C9-4E52-A079-19E84A0812BA}" srcOrd="6" destOrd="0" presId="urn:microsoft.com/office/officeart/2005/8/layout/cycle1"/>
    <dgm:cxn modelId="{4E4888B2-F914-42E1-9917-2E0FDFC1AC11}" type="presParOf" srcId="{A660568D-C6C3-43B5-BF55-719B57815DE0}" destId="{3B0EE41B-FA80-4B21-BBFE-3F3F7F56F4D5}" srcOrd="7" destOrd="0" presId="urn:microsoft.com/office/officeart/2005/8/layout/cycle1"/>
    <dgm:cxn modelId="{A433ED4A-AB12-4794-8595-8F03F18B4AF0}" type="presParOf" srcId="{A660568D-C6C3-43B5-BF55-719B57815DE0}" destId="{FE111551-7F3B-4007-9166-9788E5C68ABC}" srcOrd="8" destOrd="0" presId="urn:microsoft.com/office/officeart/2005/8/layout/cycle1"/>
    <dgm:cxn modelId="{611E4EC2-D4B2-4191-B650-3C655BA122BF}" type="presParOf" srcId="{A660568D-C6C3-43B5-BF55-719B57815DE0}" destId="{52624DA4-34E5-43FD-973A-F795C327E76E}" srcOrd="9" destOrd="0" presId="urn:microsoft.com/office/officeart/2005/8/layout/cycle1"/>
    <dgm:cxn modelId="{AF94A130-85FA-47D8-B52E-F46F1AFD171C}" type="presParOf" srcId="{A660568D-C6C3-43B5-BF55-719B57815DE0}" destId="{7964F90B-944E-459E-BBB7-0E50B4B65C77}" srcOrd="10" destOrd="0" presId="urn:microsoft.com/office/officeart/2005/8/layout/cycle1"/>
    <dgm:cxn modelId="{FFD1EF9F-0340-4999-890A-9A981A40A5CF}" type="presParOf" srcId="{A660568D-C6C3-43B5-BF55-719B57815DE0}" destId="{9413C3C3-B245-4F83-A2C6-4E146962C786}"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B7D67-6FDF-4E28-988A-8F645D1B38D4}">
      <dsp:nvSpPr>
        <dsp:cNvPr id="0" name=""/>
        <dsp:cNvSpPr/>
      </dsp:nvSpPr>
      <dsp:spPr>
        <a:xfrm>
          <a:off x="0" y="1781"/>
          <a:ext cx="4784929"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F5A33F1-6E9D-43C1-BD3A-34C4E0A7EFBE}">
      <dsp:nvSpPr>
        <dsp:cNvPr id="0" name=""/>
        <dsp:cNvSpPr/>
      </dsp:nvSpPr>
      <dsp:spPr>
        <a:xfrm>
          <a:off x="0" y="1781"/>
          <a:ext cx="956985" cy="121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Promoting</a:t>
          </a:r>
        </a:p>
      </dsp:txBody>
      <dsp:txXfrm>
        <a:off x="0" y="1781"/>
        <a:ext cx="956985" cy="1215189"/>
      </dsp:txXfrm>
    </dsp:sp>
    <dsp:sp modelId="{CAA17FCB-F3A6-4CF5-A83A-BE7BAD89BAF1}">
      <dsp:nvSpPr>
        <dsp:cNvPr id="0" name=""/>
        <dsp:cNvSpPr/>
      </dsp:nvSpPr>
      <dsp:spPr>
        <a:xfrm>
          <a:off x="1028759" y="56963"/>
          <a:ext cx="3756169" cy="110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Promoting blood circulation</a:t>
          </a:r>
        </a:p>
      </dsp:txBody>
      <dsp:txXfrm>
        <a:off x="1028759" y="56963"/>
        <a:ext cx="3756169" cy="1103639"/>
      </dsp:txXfrm>
    </dsp:sp>
    <dsp:sp modelId="{42C3CEE7-7BCD-4ACF-B073-827B5FFB1A2E}">
      <dsp:nvSpPr>
        <dsp:cNvPr id="0" name=""/>
        <dsp:cNvSpPr/>
      </dsp:nvSpPr>
      <dsp:spPr>
        <a:xfrm>
          <a:off x="956985" y="1160602"/>
          <a:ext cx="3827943" cy="0"/>
        </a:xfrm>
        <a:prstGeom prst="line">
          <a:avLst/>
        </a:prstGeom>
        <a:solidFill>
          <a:schemeClr val="accent2">
            <a:hueOff val="0"/>
            <a:satOff val="0"/>
            <a:lumOff val="0"/>
            <a:alphaOff val="0"/>
          </a:schemeClr>
        </a:solidFill>
        <a:ln w="19050"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317981D-DFFE-461B-9193-2F7E00062298}">
      <dsp:nvSpPr>
        <dsp:cNvPr id="0" name=""/>
        <dsp:cNvSpPr/>
      </dsp:nvSpPr>
      <dsp:spPr>
        <a:xfrm>
          <a:off x="0" y="1216971"/>
          <a:ext cx="4784929" cy="0"/>
        </a:xfrm>
        <a:prstGeom prst="line">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4942C1E-9C77-4871-AD06-679C3F898083}">
      <dsp:nvSpPr>
        <dsp:cNvPr id="0" name=""/>
        <dsp:cNvSpPr/>
      </dsp:nvSpPr>
      <dsp:spPr>
        <a:xfrm>
          <a:off x="0" y="1216971"/>
          <a:ext cx="956985" cy="121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Toning</a:t>
          </a:r>
        </a:p>
      </dsp:txBody>
      <dsp:txXfrm>
        <a:off x="0" y="1216971"/>
        <a:ext cx="956985" cy="1215189"/>
      </dsp:txXfrm>
    </dsp:sp>
    <dsp:sp modelId="{1B407B9A-3B0B-4E40-A83E-412AE6C4A06A}">
      <dsp:nvSpPr>
        <dsp:cNvPr id="0" name=""/>
        <dsp:cNvSpPr/>
      </dsp:nvSpPr>
      <dsp:spPr>
        <a:xfrm>
          <a:off x="1028759" y="1272153"/>
          <a:ext cx="3756169" cy="110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Toning Muscles</a:t>
          </a:r>
        </a:p>
      </dsp:txBody>
      <dsp:txXfrm>
        <a:off x="1028759" y="1272153"/>
        <a:ext cx="3756169" cy="1103639"/>
      </dsp:txXfrm>
    </dsp:sp>
    <dsp:sp modelId="{C4A2677A-A556-49D5-AC55-0D65116776FF}">
      <dsp:nvSpPr>
        <dsp:cNvPr id="0" name=""/>
        <dsp:cNvSpPr/>
      </dsp:nvSpPr>
      <dsp:spPr>
        <a:xfrm>
          <a:off x="956985" y="2375792"/>
          <a:ext cx="3827943" cy="0"/>
        </a:xfrm>
        <a:prstGeom prst="line">
          <a:avLst/>
        </a:prstGeom>
        <a:solidFill>
          <a:schemeClr val="accent2">
            <a:hueOff val="0"/>
            <a:satOff val="0"/>
            <a:lumOff val="0"/>
            <a:alphaOff val="0"/>
          </a:schemeClr>
        </a:solidFill>
        <a:ln w="19050"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E9012C28-1270-4C1D-9791-2D8A852A1EFD}">
      <dsp:nvSpPr>
        <dsp:cNvPr id="0" name=""/>
        <dsp:cNvSpPr/>
      </dsp:nvSpPr>
      <dsp:spPr>
        <a:xfrm>
          <a:off x="0" y="2432161"/>
          <a:ext cx="4784929" cy="0"/>
        </a:xfrm>
        <a:prstGeom prst="lin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5D3BB97-5DA7-484A-8E12-2F29B43C8C85}">
      <dsp:nvSpPr>
        <dsp:cNvPr id="0" name=""/>
        <dsp:cNvSpPr/>
      </dsp:nvSpPr>
      <dsp:spPr>
        <a:xfrm>
          <a:off x="0" y="2432161"/>
          <a:ext cx="956985" cy="121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Reducing</a:t>
          </a:r>
        </a:p>
      </dsp:txBody>
      <dsp:txXfrm>
        <a:off x="0" y="2432161"/>
        <a:ext cx="956985" cy="1215189"/>
      </dsp:txXfrm>
    </dsp:sp>
    <dsp:sp modelId="{FC993E0F-6074-4A04-B52C-9AA58E588A34}">
      <dsp:nvSpPr>
        <dsp:cNvPr id="0" name=""/>
        <dsp:cNvSpPr/>
      </dsp:nvSpPr>
      <dsp:spPr>
        <a:xfrm>
          <a:off x="1028759" y="2487343"/>
          <a:ext cx="3756169" cy="1103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Reducing Wrinkles</a:t>
          </a:r>
        </a:p>
      </dsp:txBody>
      <dsp:txXfrm>
        <a:off x="1028759" y="2487343"/>
        <a:ext cx="3756169" cy="1103639"/>
      </dsp:txXfrm>
    </dsp:sp>
    <dsp:sp modelId="{203834F3-2EDC-487E-AB5D-0064C6EB9BFC}">
      <dsp:nvSpPr>
        <dsp:cNvPr id="0" name=""/>
        <dsp:cNvSpPr/>
      </dsp:nvSpPr>
      <dsp:spPr>
        <a:xfrm>
          <a:off x="956985" y="3590982"/>
          <a:ext cx="3827943" cy="0"/>
        </a:xfrm>
        <a:prstGeom prst="line">
          <a:avLst/>
        </a:prstGeom>
        <a:solidFill>
          <a:schemeClr val="accent2">
            <a:hueOff val="0"/>
            <a:satOff val="0"/>
            <a:lumOff val="0"/>
            <a:alphaOff val="0"/>
          </a:schemeClr>
        </a:solidFill>
        <a:ln w="19050"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85AA4-F9FC-4657-8516-26F6BCD2D1F9}">
      <dsp:nvSpPr>
        <dsp:cNvPr id="0" name=""/>
        <dsp:cNvSpPr/>
      </dsp:nvSpPr>
      <dsp:spPr>
        <a:xfrm>
          <a:off x="0" y="45261"/>
          <a:ext cx="1907088" cy="757896"/>
        </a:xfrm>
        <a:prstGeom prst="rect">
          <a:avLst/>
        </a:prstGeom>
        <a:solidFill>
          <a:schemeClr val="accent5"/>
        </a:solidFill>
        <a:ln w="19050" cap="rnd"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Facial Action Control Library</a:t>
          </a:r>
        </a:p>
      </dsp:txBody>
      <dsp:txXfrm>
        <a:off x="0" y="45261"/>
        <a:ext cx="1907088" cy="757896"/>
      </dsp:txXfrm>
    </dsp:sp>
    <dsp:sp modelId="{5D8A8B82-8858-4F5D-9588-021564276C05}">
      <dsp:nvSpPr>
        <dsp:cNvPr id="0" name=""/>
        <dsp:cNvSpPr/>
      </dsp:nvSpPr>
      <dsp:spPr>
        <a:xfrm>
          <a:off x="0" y="803157"/>
          <a:ext cx="1907088" cy="253638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Google ML Kit -&gt; Facial detection</a:t>
          </a:r>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endParaRPr lang="en-US" sz="2100" kern="1200" dirty="0"/>
        </a:p>
      </dsp:txBody>
      <dsp:txXfrm>
        <a:off x="0" y="803157"/>
        <a:ext cx="1907088" cy="25363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7CCEB-C760-4A30-B796-FF0E7AE79899}">
      <dsp:nvSpPr>
        <dsp:cNvPr id="0" name=""/>
        <dsp:cNvSpPr/>
      </dsp:nvSpPr>
      <dsp:spPr>
        <a:xfrm>
          <a:off x="4879" y="100780"/>
          <a:ext cx="1870563" cy="721315"/>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IDE</a:t>
          </a:r>
        </a:p>
      </dsp:txBody>
      <dsp:txXfrm>
        <a:off x="4879" y="100780"/>
        <a:ext cx="1870563" cy="721315"/>
      </dsp:txXfrm>
    </dsp:sp>
    <dsp:sp modelId="{ED45FF1C-51AC-4567-ABCD-454D609A0BFF}">
      <dsp:nvSpPr>
        <dsp:cNvPr id="0" name=""/>
        <dsp:cNvSpPr/>
      </dsp:nvSpPr>
      <dsp:spPr>
        <a:xfrm>
          <a:off x="4879" y="822096"/>
          <a:ext cx="1870563" cy="2461921"/>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Android Studio</a:t>
          </a:r>
        </a:p>
      </dsp:txBody>
      <dsp:txXfrm>
        <a:off x="4879" y="822096"/>
        <a:ext cx="1870563" cy="2461921"/>
      </dsp:txXfrm>
    </dsp:sp>
    <dsp:sp modelId="{16147FE4-89E8-45F9-83E3-B0BEA9C831D9}">
      <dsp:nvSpPr>
        <dsp:cNvPr id="0" name=""/>
        <dsp:cNvSpPr/>
      </dsp:nvSpPr>
      <dsp:spPr>
        <a:xfrm>
          <a:off x="2137322" y="100780"/>
          <a:ext cx="1870563" cy="721315"/>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Language</a:t>
          </a:r>
        </a:p>
      </dsp:txBody>
      <dsp:txXfrm>
        <a:off x="2137322" y="100780"/>
        <a:ext cx="1870563" cy="721315"/>
      </dsp:txXfrm>
    </dsp:sp>
    <dsp:sp modelId="{BE74217F-AEFA-4A7C-8476-19BAD72A0407}">
      <dsp:nvSpPr>
        <dsp:cNvPr id="0" name=""/>
        <dsp:cNvSpPr/>
      </dsp:nvSpPr>
      <dsp:spPr>
        <a:xfrm>
          <a:off x="2137322" y="822096"/>
          <a:ext cx="1870563" cy="2461921"/>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Kotlin</a:t>
          </a:r>
        </a:p>
      </dsp:txBody>
      <dsp:txXfrm>
        <a:off x="2137322" y="822096"/>
        <a:ext cx="1870563" cy="2461921"/>
      </dsp:txXfrm>
    </dsp:sp>
    <dsp:sp modelId="{5F8E1A71-8B7D-4452-981E-094C4E733FFA}">
      <dsp:nvSpPr>
        <dsp:cNvPr id="0" name=""/>
        <dsp:cNvSpPr/>
      </dsp:nvSpPr>
      <dsp:spPr>
        <a:xfrm>
          <a:off x="4269764" y="100780"/>
          <a:ext cx="1870563" cy="721315"/>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Toolkit</a:t>
          </a:r>
          <a:endParaRPr lang="en-US" sz="2000" kern="1200" dirty="0"/>
        </a:p>
      </dsp:txBody>
      <dsp:txXfrm>
        <a:off x="4269764" y="100780"/>
        <a:ext cx="1870563" cy="721315"/>
      </dsp:txXfrm>
    </dsp:sp>
    <dsp:sp modelId="{E9465578-4177-4D63-8432-156487A38A25}">
      <dsp:nvSpPr>
        <dsp:cNvPr id="0" name=""/>
        <dsp:cNvSpPr/>
      </dsp:nvSpPr>
      <dsp:spPr>
        <a:xfrm>
          <a:off x="4269764" y="822096"/>
          <a:ext cx="1870563" cy="2461921"/>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Jetpack Compose</a:t>
          </a:r>
        </a:p>
      </dsp:txBody>
      <dsp:txXfrm>
        <a:off x="4269764" y="822096"/>
        <a:ext cx="1870563" cy="2461921"/>
      </dsp:txXfrm>
    </dsp:sp>
    <dsp:sp modelId="{D6B85AA4-F9FC-4657-8516-26F6BCD2D1F9}">
      <dsp:nvSpPr>
        <dsp:cNvPr id="0" name=""/>
        <dsp:cNvSpPr/>
      </dsp:nvSpPr>
      <dsp:spPr>
        <a:xfrm>
          <a:off x="6402206" y="100780"/>
          <a:ext cx="1870563" cy="721315"/>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Facial Action Control Library</a:t>
          </a:r>
        </a:p>
      </dsp:txBody>
      <dsp:txXfrm>
        <a:off x="6402206" y="100780"/>
        <a:ext cx="1870563" cy="721315"/>
      </dsp:txXfrm>
    </dsp:sp>
    <dsp:sp modelId="{5D8A8B82-8858-4F5D-9588-021564276C05}">
      <dsp:nvSpPr>
        <dsp:cNvPr id="0" name=""/>
        <dsp:cNvSpPr/>
      </dsp:nvSpPr>
      <dsp:spPr>
        <a:xfrm>
          <a:off x="6402206" y="822096"/>
          <a:ext cx="1870563" cy="2461921"/>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Google ML Kit -&gt; Facial detection</a:t>
          </a:r>
        </a:p>
      </dsp:txBody>
      <dsp:txXfrm>
        <a:off x="6402206" y="822096"/>
        <a:ext cx="1870563" cy="2461921"/>
      </dsp:txXfrm>
    </dsp:sp>
    <dsp:sp modelId="{1D26FE8C-D1F9-4A0C-A9B2-86060A9A7C28}">
      <dsp:nvSpPr>
        <dsp:cNvPr id="0" name=""/>
        <dsp:cNvSpPr/>
      </dsp:nvSpPr>
      <dsp:spPr>
        <a:xfrm>
          <a:off x="8534648" y="100780"/>
          <a:ext cx="1870563" cy="721315"/>
        </a:xfrm>
        <a:prstGeom prst="rect">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Tools &amp; Dependencies</a:t>
          </a:r>
        </a:p>
      </dsp:txBody>
      <dsp:txXfrm>
        <a:off x="8534648" y="100780"/>
        <a:ext cx="1870563" cy="721315"/>
      </dsp:txXfrm>
    </dsp:sp>
    <dsp:sp modelId="{91206D92-0E9B-423C-87C3-D72762D3C305}">
      <dsp:nvSpPr>
        <dsp:cNvPr id="0" name=""/>
        <dsp:cNvSpPr/>
      </dsp:nvSpPr>
      <dsp:spPr>
        <a:xfrm>
          <a:off x="8534648" y="822096"/>
          <a:ext cx="1870563" cy="2461921"/>
        </a:xfrm>
        <a:prstGeom prst="rect">
          <a:avLst/>
        </a:prstGeom>
        <a:solidFill>
          <a:schemeClr val="accent6">
            <a:tint val="40000"/>
            <a:alpha val="90000"/>
            <a:hueOff val="0"/>
            <a:satOff val="0"/>
            <a:lumOff val="0"/>
            <a:alphaOff val="0"/>
          </a:schemeClr>
        </a:solidFill>
        <a:ln w="19050"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Coroutines</a:t>
          </a:r>
        </a:p>
        <a:p>
          <a:pPr marL="228600" lvl="1" indent="-228600" algn="l" defTabSz="889000">
            <a:lnSpc>
              <a:spcPct val="90000"/>
            </a:lnSpc>
            <a:spcBef>
              <a:spcPct val="0"/>
            </a:spcBef>
            <a:spcAft>
              <a:spcPct val="15000"/>
            </a:spcAft>
            <a:buChar char="•"/>
          </a:pPr>
          <a:r>
            <a:rPr lang="en-US" sz="2000" kern="1200" dirty="0"/>
            <a:t>Navigation Compose</a:t>
          </a:r>
        </a:p>
        <a:p>
          <a:pPr marL="228600" lvl="1" indent="-228600" algn="l" defTabSz="889000">
            <a:lnSpc>
              <a:spcPct val="90000"/>
            </a:lnSpc>
            <a:spcBef>
              <a:spcPct val="0"/>
            </a:spcBef>
            <a:spcAft>
              <a:spcPct val="15000"/>
            </a:spcAft>
            <a:buChar char="•"/>
          </a:pPr>
          <a:r>
            <a:rPr lang="en-US" sz="2000" kern="1200" dirty="0"/>
            <a:t>Navigation Animation</a:t>
          </a:r>
        </a:p>
        <a:p>
          <a:pPr marL="228600" lvl="1" indent="-228600" algn="l" defTabSz="889000">
            <a:lnSpc>
              <a:spcPct val="90000"/>
            </a:lnSpc>
            <a:spcBef>
              <a:spcPct val="0"/>
            </a:spcBef>
            <a:spcAft>
              <a:spcPct val="15000"/>
            </a:spcAft>
            <a:buChar char="•"/>
          </a:pPr>
          <a:r>
            <a:rPr lang="en-US" sz="2000" kern="1200" dirty="0"/>
            <a:t>Datastore</a:t>
          </a:r>
        </a:p>
        <a:p>
          <a:pPr marL="228600" lvl="1" indent="-228600" algn="l" defTabSz="889000">
            <a:lnSpc>
              <a:spcPct val="90000"/>
            </a:lnSpc>
            <a:spcBef>
              <a:spcPct val="0"/>
            </a:spcBef>
            <a:spcAft>
              <a:spcPct val="15000"/>
            </a:spcAft>
            <a:buChar char="•"/>
          </a:pPr>
          <a:r>
            <a:rPr lang="en-US" sz="2000" kern="1200" dirty="0"/>
            <a:t>Camera</a:t>
          </a:r>
        </a:p>
      </dsp:txBody>
      <dsp:txXfrm>
        <a:off x="8534648" y="822096"/>
        <a:ext cx="1870563" cy="246192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6FE8C-D1F9-4A0C-A9B2-86060A9A7C28}">
      <dsp:nvSpPr>
        <dsp:cNvPr id="0" name=""/>
        <dsp:cNvSpPr/>
      </dsp:nvSpPr>
      <dsp:spPr>
        <a:xfrm>
          <a:off x="0" y="130067"/>
          <a:ext cx="3034429" cy="662400"/>
        </a:xfrm>
        <a:prstGeom prst="rect">
          <a:avLst/>
        </a:prstGeom>
        <a:solidFill>
          <a:schemeClr val="accent6"/>
        </a:solidFill>
        <a:ln w="19050" cap="rnd" cmpd="sng" algn="ctr">
          <a:solidFill>
            <a:schemeClr val="accent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Tools &amp; Dependencies</a:t>
          </a:r>
        </a:p>
      </dsp:txBody>
      <dsp:txXfrm>
        <a:off x="0" y="130067"/>
        <a:ext cx="3034429" cy="662400"/>
      </dsp:txXfrm>
    </dsp:sp>
    <dsp:sp modelId="{91206D92-0E9B-423C-87C3-D72762D3C305}">
      <dsp:nvSpPr>
        <dsp:cNvPr id="0" name=""/>
        <dsp:cNvSpPr/>
      </dsp:nvSpPr>
      <dsp:spPr>
        <a:xfrm>
          <a:off x="0" y="792467"/>
          <a:ext cx="3034429" cy="2462264"/>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Coroutines</a:t>
          </a:r>
        </a:p>
        <a:p>
          <a:pPr marL="228600" lvl="1" indent="-228600" algn="l" defTabSz="1022350">
            <a:lnSpc>
              <a:spcPct val="90000"/>
            </a:lnSpc>
            <a:spcBef>
              <a:spcPct val="0"/>
            </a:spcBef>
            <a:spcAft>
              <a:spcPct val="15000"/>
            </a:spcAft>
            <a:buChar char="•"/>
          </a:pPr>
          <a:r>
            <a:rPr lang="en-US" sz="2300" kern="1200" dirty="0"/>
            <a:t>Navigation Compose</a:t>
          </a:r>
        </a:p>
        <a:p>
          <a:pPr marL="228600" lvl="1" indent="-228600" algn="l" defTabSz="1022350">
            <a:lnSpc>
              <a:spcPct val="90000"/>
            </a:lnSpc>
            <a:spcBef>
              <a:spcPct val="0"/>
            </a:spcBef>
            <a:spcAft>
              <a:spcPct val="15000"/>
            </a:spcAft>
            <a:buChar char="•"/>
          </a:pPr>
          <a:r>
            <a:rPr lang="en-US" sz="2300" kern="1200" dirty="0"/>
            <a:t>Navigation Animation</a:t>
          </a:r>
        </a:p>
        <a:p>
          <a:pPr marL="228600" lvl="1" indent="-228600" algn="l" defTabSz="1022350">
            <a:lnSpc>
              <a:spcPct val="90000"/>
            </a:lnSpc>
            <a:spcBef>
              <a:spcPct val="0"/>
            </a:spcBef>
            <a:spcAft>
              <a:spcPct val="15000"/>
            </a:spcAft>
            <a:buChar char="•"/>
          </a:pPr>
          <a:r>
            <a:rPr lang="en-US" sz="2300" kern="1200" dirty="0"/>
            <a:t>Datastore</a:t>
          </a:r>
        </a:p>
        <a:p>
          <a:pPr marL="228600" lvl="1" indent="-228600" algn="l" defTabSz="1022350">
            <a:lnSpc>
              <a:spcPct val="90000"/>
            </a:lnSpc>
            <a:spcBef>
              <a:spcPct val="0"/>
            </a:spcBef>
            <a:spcAft>
              <a:spcPct val="15000"/>
            </a:spcAft>
            <a:buChar char="•"/>
          </a:pPr>
          <a:r>
            <a:rPr lang="en-US" sz="2300" kern="1200" dirty="0"/>
            <a:t>Camera</a:t>
          </a:r>
        </a:p>
      </dsp:txBody>
      <dsp:txXfrm>
        <a:off x="0" y="792467"/>
        <a:ext cx="3034429" cy="2462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B8FCD-0530-427F-8C8D-D64F6AF36244}">
      <dsp:nvSpPr>
        <dsp:cNvPr id="0" name=""/>
        <dsp:cNvSpPr/>
      </dsp:nvSpPr>
      <dsp:spPr>
        <a:xfrm>
          <a:off x="0" y="475012"/>
          <a:ext cx="6545199" cy="9922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7980" tIns="291592" rIns="50798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orbicularis oculi muscle (surrounds the eye). This muscle is responsible for blinking and squinting and plays a big role in nonverbal communication, as it helps to convey emotions such as surprise or concern.</a:t>
          </a:r>
        </a:p>
      </dsp:txBody>
      <dsp:txXfrm>
        <a:off x="0" y="475012"/>
        <a:ext cx="6545199" cy="992250"/>
      </dsp:txXfrm>
    </dsp:sp>
    <dsp:sp modelId="{8017A1EC-CEAA-4137-BE40-D78C65CD0D72}">
      <dsp:nvSpPr>
        <dsp:cNvPr id="0" name=""/>
        <dsp:cNvSpPr/>
      </dsp:nvSpPr>
      <dsp:spPr>
        <a:xfrm>
          <a:off x="327259" y="268372"/>
          <a:ext cx="4581639" cy="413280"/>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3175" tIns="0" rIns="173175" bIns="0" numCol="1" spcCol="1270" anchor="ctr" anchorCtr="0">
          <a:noAutofit/>
        </a:bodyPr>
        <a:lstStyle/>
        <a:p>
          <a:pPr marL="0" lvl="0" indent="0" algn="l" defTabSz="622300">
            <a:lnSpc>
              <a:spcPct val="90000"/>
            </a:lnSpc>
            <a:spcBef>
              <a:spcPct val="0"/>
            </a:spcBef>
            <a:spcAft>
              <a:spcPct val="35000"/>
            </a:spcAft>
            <a:buNone/>
          </a:pPr>
          <a:r>
            <a:rPr lang="en-US" sz="1400" kern="1200" dirty="0"/>
            <a:t>Facial muscles trained: </a:t>
          </a:r>
        </a:p>
      </dsp:txBody>
      <dsp:txXfrm>
        <a:off x="347434" y="288547"/>
        <a:ext cx="4541289" cy="372930"/>
      </dsp:txXfrm>
    </dsp:sp>
    <dsp:sp modelId="{54784553-9E80-4C8D-AE4F-737B7F4DCC0B}">
      <dsp:nvSpPr>
        <dsp:cNvPr id="0" name=""/>
        <dsp:cNvSpPr/>
      </dsp:nvSpPr>
      <dsp:spPr>
        <a:xfrm>
          <a:off x="0" y="1749502"/>
          <a:ext cx="6545199" cy="1389150"/>
        </a:xfrm>
        <a:prstGeom prst="rect">
          <a:avLst/>
        </a:prstGeom>
        <a:solidFill>
          <a:schemeClr val="lt1">
            <a:alpha val="90000"/>
            <a:hueOff val="0"/>
            <a:satOff val="0"/>
            <a:lumOff val="0"/>
            <a:alphaOff val="0"/>
          </a:schemeClr>
        </a:solidFill>
        <a:ln w="9525" cap="rnd" cmpd="sng" algn="ctr">
          <a:solidFill>
            <a:schemeClr val="accent2">
              <a:hueOff val="-1555074"/>
              <a:satOff val="-8227"/>
              <a:lumOff val="-313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7980" tIns="291592" rIns="507980"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effectLst/>
              <a:latin typeface="Söhne"/>
            </a:rPr>
            <a:t>Blinking is an essential action for maintaining healthy eyes and vision, as it provides lubrication, protection, and helps to reduce eye strain and fatigue. It also improves vision and stimulates brain activity. Besides, research also discovered that gamers tend to blink less frequently. So blinking motion in game solves this problem.</a:t>
          </a:r>
          <a:endParaRPr lang="en-US" sz="1400" kern="1200" dirty="0"/>
        </a:p>
      </dsp:txBody>
      <dsp:txXfrm>
        <a:off x="0" y="1749502"/>
        <a:ext cx="6545199" cy="1389150"/>
      </dsp:txXfrm>
    </dsp:sp>
    <dsp:sp modelId="{0C7373D1-0378-4FF6-A03F-B708138D230C}">
      <dsp:nvSpPr>
        <dsp:cNvPr id="0" name=""/>
        <dsp:cNvSpPr/>
      </dsp:nvSpPr>
      <dsp:spPr>
        <a:xfrm>
          <a:off x="327259" y="1542862"/>
          <a:ext cx="4581639" cy="413280"/>
        </a:xfrm>
        <a:prstGeom prst="roundRect">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3175" tIns="0" rIns="173175" bIns="0" numCol="1" spcCol="1270" anchor="ctr" anchorCtr="0">
          <a:noAutofit/>
        </a:bodyPr>
        <a:lstStyle/>
        <a:p>
          <a:pPr marL="0" lvl="0" indent="0" algn="l" defTabSz="622300">
            <a:lnSpc>
              <a:spcPct val="90000"/>
            </a:lnSpc>
            <a:spcBef>
              <a:spcPct val="0"/>
            </a:spcBef>
            <a:spcAft>
              <a:spcPct val="35000"/>
            </a:spcAft>
            <a:buNone/>
          </a:pPr>
          <a:r>
            <a:rPr lang="en-US" sz="1400" kern="1200" dirty="0"/>
            <a:t>Pros: </a:t>
          </a:r>
        </a:p>
      </dsp:txBody>
      <dsp:txXfrm>
        <a:off x="347434" y="1563037"/>
        <a:ext cx="4541289" cy="372930"/>
      </dsp:txXfrm>
    </dsp:sp>
    <dsp:sp modelId="{466A9DC1-9930-4560-BC70-3737C7B83A5A}">
      <dsp:nvSpPr>
        <dsp:cNvPr id="0" name=""/>
        <dsp:cNvSpPr/>
      </dsp:nvSpPr>
      <dsp:spPr>
        <a:xfrm>
          <a:off x="0" y="3420893"/>
          <a:ext cx="6545199" cy="1389150"/>
        </a:xfrm>
        <a:prstGeom prst="rect">
          <a:avLst/>
        </a:prstGeom>
        <a:solidFill>
          <a:schemeClr val="lt1">
            <a:alpha val="90000"/>
            <a:hueOff val="0"/>
            <a:satOff val="0"/>
            <a:lumOff val="0"/>
            <a:alphaOff val="0"/>
          </a:schemeClr>
        </a:solidFill>
        <a:ln w="9525" cap="rnd" cmpd="sng" algn="ctr">
          <a:solidFill>
            <a:schemeClr val="accent2">
              <a:hueOff val="-3110148"/>
              <a:satOff val="-16453"/>
              <a:lumOff val="-627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7980" tIns="291592" rIns="50798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Blinking too repeatedly could cause eye fatigue and strain, which can be very uncomfortable and make it difficult to continue playing the game. Also, some people might not have strong control over their blinking (e.g., if they have dry eyes or a medical condition), which could negatively affect the gameplay.</a:t>
          </a:r>
        </a:p>
      </dsp:txBody>
      <dsp:txXfrm>
        <a:off x="0" y="3420893"/>
        <a:ext cx="6545199" cy="1389150"/>
      </dsp:txXfrm>
    </dsp:sp>
    <dsp:sp modelId="{030946AF-4443-47A9-8616-655C1BDDC7CE}">
      <dsp:nvSpPr>
        <dsp:cNvPr id="0" name=""/>
        <dsp:cNvSpPr/>
      </dsp:nvSpPr>
      <dsp:spPr>
        <a:xfrm>
          <a:off x="327259" y="3214253"/>
          <a:ext cx="4581639" cy="413280"/>
        </a:xfrm>
        <a:prstGeom prst="roundRect">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3175" tIns="0" rIns="173175" bIns="0" numCol="1" spcCol="1270" anchor="ctr" anchorCtr="0">
          <a:noAutofit/>
        </a:bodyPr>
        <a:lstStyle/>
        <a:p>
          <a:pPr marL="0" lvl="0" indent="0" algn="l" defTabSz="622300">
            <a:lnSpc>
              <a:spcPct val="90000"/>
            </a:lnSpc>
            <a:spcBef>
              <a:spcPct val="0"/>
            </a:spcBef>
            <a:spcAft>
              <a:spcPct val="35000"/>
            </a:spcAft>
            <a:buNone/>
          </a:pPr>
          <a:r>
            <a:rPr lang="en-US" sz="1400" kern="1200"/>
            <a:t>Cons: </a:t>
          </a:r>
        </a:p>
      </dsp:txBody>
      <dsp:txXfrm>
        <a:off x="347434" y="3234428"/>
        <a:ext cx="4541289"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F8BB7-DA4F-43A8-9CE3-B758D7D3CB95}">
      <dsp:nvSpPr>
        <dsp:cNvPr id="0" name=""/>
        <dsp:cNvSpPr/>
      </dsp:nvSpPr>
      <dsp:spPr>
        <a:xfrm>
          <a:off x="0" y="304482"/>
          <a:ext cx="6545199" cy="1063125"/>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7980" tIns="291592" rIns="50798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zygomaticus muscles (raises the corners of the mouth) and orbicularis oculi (causes crow's feet). </a:t>
          </a:r>
          <a:r>
            <a:rPr lang="en-US" sz="1400" b="0" i="0" kern="1200" dirty="0"/>
            <a:t>This muscle is responsible for smiling and is important for facial expression and communication.</a:t>
          </a:r>
          <a:endParaRPr lang="en-US" sz="1400" kern="1200" dirty="0"/>
        </a:p>
      </dsp:txBody>
      <dsp:txXfrm>
        <a:off x="0" y="304482"/>
        <a:ext cx="6545199" cy="1063125"/>
      </dsp:txXfrm>
    </dsp:sp>
    <dsp:sp modelId="{990A86DA-1EFD-4C27-914E-298835E041AF}">
      <dsp:nvSpPr>
        <dsp:cNvPr id="0" name=""/>
        <dsp:cNvSpPr/>
      </dsp:nvSpPr>
      <dsp:spPr>
        <a:xfrm>
          <a:off x="327259" y="83082"/>
          <a:ext cx="4581639" cy="442800"/>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3175" tIns="0" rIns="173175" bIns="0" numCol="1" spcCol="1270" anchor="ctr" anchorCtr="0">
          <a:noAutofit/>
        </a:bodyPr>
        <a:lstStyle/>
        <a:p>
          <a:pPr marL="0" lvl="0" indent="0" algn="l" defTabSz="622300">
            <a:lnSpc>
              <a:spcPct val="90000"/>
            </a:lnSpc>
            <a:spcBef>
              <a:spcPct val="0"/>
            </a:spcBef>
            <a:spcAft>
              <a:spcPct val="35000"/>
            </a:spcAft>
            <a:buNone/>
          </a:pPr>
          <a:r>
            <a:rPr lang="en-US" sz="1400" kern="1200" dirty="0"/>
            <a:t>Facial muscles trained: </a:t>
          </a:r>
        </a:p>
      </dsp:txBody>
      <dsp:txXfrm>
        <a:off x="348875" y="104698"/>
        <a:ext cx="4538407" cy="399568"/>
      </dsp:txXfrm>
    </dsp:sp>
    <dsp:sp modelId="{A56C48A0-1EE5-40EC-919D-500F2329774A}">
      <dsp:nvSpPr>
        <dsp:cNvPr id="0" name=""/>
        <dsp:cNvSpPr/>
      </dsp:nvSpPr>
      <dsp:spPr>
        <a:xfrm>
          <a:off x="0" y="1670007"/>
          <a:ext cx="6545199" cy="1488375"/>
        </a:xfrm>
        <a:prstGeom prst="rect">
          <a:avLst/>
        </a:prstGeom>
        <a:solidFill>
          <a:schemeClr val="lt1">
            <a:alpha val="90000"/>
            <a:hueOff val="0"/>
            <a:satOff val="0"/>
            <a:lumOff val="0"/>
            <a:alphaOff val="0"/>
          </a:schemeClr>
        </a:solidFill>
        <a:ln w="9525" cap="rnd" cmpd="sng" algn="ctr">
          <a:solidFill>
            <a:schemeClr val="accent2">
              <a:hueOff val="-1555074"/>
              <a:satOff val="-8227"/>
              <a:lumOff val="-313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7980" tIns="291592" rIns="507980" bIns="99568" numCol="1" spcCol="1270" anchor="t" anchorCtr="0">
          <a:noAutofit/>
        </a:bodyPr>
        <a:lstStyle/>
        <a:p>
          <a:pPr marL="114300" lvl="1" indent="-114300" algn="l" defTabSz="622300">
            <a:lnSpc>
              <a:spcPct val="90000"/>
            </a:lnSpc>
            <a:spcBef>
              <a:spcPct val="0"/>
            </a:spcBef>
            <a:spcAft>
              <a:spcPct val="15000"/>
            </a:spcAft>
            <a:buChar char="•"/>
          </a:pPr>
          <a:r>
            <a:rPr lang="en-US" sz="1400" b="0" i="0" kern="1200" dirty="0"/>
            <a:t>Smiling releases endorphins, improves your mood, relieves stress, boosts immunity, enhances relationships, and makes you more attractive and approachable. Even if you forcefully or intentionally smile, you can still trigger the same positive benefits associated with a genuine smile.</a:t>
          </a:r>
          <a:endParaRPr lang="en-US" sz="1400" kern="1200" dirty="0"/>
        </a:p>
      </dsp:txBody>
      <dsp:txXfrm>
        <a:off x="0" y="1670007"/>
        <a:ext cx="6545199" cy="1488375"/>
      </dsp:txXfrm>
    </dsp:sp>
    <dsp:sp modelId="{393780F4-6379-4993-95A2-E1EB9C354632}">
      <dsp:nvSpPr>
        <dsp:cNvPr id="0" name=""/>
        <dsp:cNvSpPr/>
      </dsp:nvSpPr>
      <dsp:spPr>
        <a:xfrm>
          <a:off x="327259" y="1448607"/>
          <a:ext cx="4581639" cy="442800"/>
        </a:xfrm>
        <a:prstGeom prst="roundRect">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3175" tIns="0" rIns="173175" bIns="0" numCol="1" spcCol="1270" anchor="ctr" anchorCtr="0">
          <a:noAutofit/>
        </a:bodyPr>
        <a:lstStyle/>
        <a:p>
          <a:pPr marL="0" lvl="0" indent="0" algn="l" defTabSz="622300">
            <a:lnSpc>
              <a:spcPct val="90000"/>
            </a:lnSpc>
            <a:spcBef>
              <a:spcPct val="0"/>
            </a:spcBef>
            <a:spcAft>
              <a:spcPct val="35000"/>
            </a:spcAft>
            <a:buNone/>
          </a:pPr>
          <a:r>
            <a:rPr lang="en-US" sz="1400" kern="1200"/>
            <a:t>Pros: </a:t>
          </a:r>
        </a:p>
      </dsp:txBody>
      <dsp:txXfrm>
        <a:off x="348875" y="1470223"/>
        <a:ext cx="4538407" cy="399568"/>
      </dsp:txXfrm>
    </dsp:sp>
    <dsp:sp modelId="{BB104ACA-9D17-467C-BB03-7D3AEEC66070}">
      <dsp:nvSpPr>
        <dsp:cNvPr id="0" name=""/>
        <dsp:cNvSpPr/>
      </dsp:nvSpPr>
      <dsp:spPr>
        <a:xfrm>
          <a:off x="0" y="3460782"/>
          <a:ext cx="6545199" cy="1388877"/>
        </a:xfrm>
        <a:prstGeom prst="rect">
          <a:avLst/>
        </a:prstGeom>
        <a:solidFill>
          <a:schemeClr val="lt1">
            <a:alpha val="90000"/>
            <a:hueOff val="0"/>
            <a:satOff val="0"/>
            <a:lumOff val="0"/>
            <a:alphaOff val="0"/>
          </a:schemeClr>
        </a:solidFill>
        <a:ln w="9525" cap="rnd" cmpd="sng" algn="ctr">
          <a:solidFill>
            <a:schemeClr val="accent2">
              <a:hueOff val="-3110148"/>
              <a:satOff val="-16453"/>
              <a:lumOff val="-627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07980" tIns="291592" rIns="50798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Like blinking, smiling could cause facial fatigue or strain if the player has to do it repeatedly for a prolonged period. Also, some people might find it difficult or uncomfortable to smile for extended periods of time, especially if they have dental braces, sore teeth, or other oral health issues.</a:t>
          </a:r>
        </a:p>
      </dsp:txBody>
      <dsp:txXfrm>
        <a:off x="0" y="3460782"/>
        <a:ext cx="6545199" cy="1388877"/>
      </dsp:txXfrm>
    </dsp:sp>
    <dsp:sp modelId="{257C7852-A6D6-4CBA-8038-BF27E16B8089}">
      <dsp:nvSpPr>
        <dsp:cNvPr id="0" name=""/>
        <dsp:cNvSpPr/>
      </dsp:nvSpPr>
      <dsp:spPr>
        <a:xfrm>
          <a:off x="327259" y="3239382"/>
          <a:ext cx="4581639" cy="442800"/>
        </a:xfrm>
        <a:prstGeom prst="roundRect">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3175" tIns="0" rIns="173175" bIns="0" numCol="1" spcCol="1270" anchor="ctr" anchorCtr="0">
          <a:noAutofit/>
        </a:bodyPr>
        <a:lstStyle/>
        <a:p>
          <a:pPr marL="0" lvl="0" indent="0" algn="l" defTabSz="622300">
            <a:lnSpc>
              <a:spcPct val="90000"/>
            </a:lnSpc>
            <a:spcBef>
              <a:spcPct val="0"/>
            </a:spcBef>
            <a:spcAft>
              <a:spcPct val="35000"/>
            </a:spcAft>
            <a:buNone/>
          </a:pPr>
          <a:r>
            <a:rPr lang="en-US" sz="1400" kern="1200"/>
            <a:t>Cons: </a:t>
          </a:r>
        </a:p>
      </dsp:txBody>
      <dsp:txXfrm>
        <a:off x="348875" y="3260998"/>
        <a:ext cx="4538407"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955D6-47BF-486D-953A-430C18FA3E0C}">
      <dsp:nvSpPr>
        <dsp:cNvPr id="0" name=""/>
        <dsp:cNvSpPr/>
      </dsp:nvSpPr>
      <dsp:spPr>
        <a:xfrm>
          <a:off x="0" y="398966"/>
          <a:ext cx="6814749" cy="10206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8900" tIns="499872" rIns="52890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Dagger throwing game</a:t>
          </a:r>
        </a:p>
      </dsp:txBody>
      <dsp:txXfrm>
        <a:off x="0" y="398966"/>
        <a:ext cx="6814749" cy="1020600"/>
      </dsp:txXfrm>
    </dsp:sp>
    <dsp:sp modelId="{EC936314-5232-4EBA-BDE5-8A189FA17381}">
      <dsp:nvSpPr>
        <dsp:cNvPr id="0" name=""/>
        <dsp:cNvSpPr/>
      </dsp:nvSpPr>
      <dsp:spPr>
        <a:xfrm>
          <a:off x="340737" y="44726"/>
          <a:ext cx="4770324" cy="708480"/>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0307" tIns="0" rIns="180307" bIns="0" numCol="1" spcCol="1270" anchor="ctr" anchorCtr="0">
          <a:noAutofit/>
        </a:bodyPr>
        <a:lstStyle/>
        <a:p>
          <a:pPr marL="0" lvl="0" indent="0" algn="l" defTabSz="1066800">
            <a:lnSpc>
              <a:spcPct val="90000"/>
            </a:lnSpc>
            <a:spcBef>
              <a:spcPct val="0"/>
            </a:spcBef>
            <a:spcAft>
              <a:spcPct val="35000"/>
            </a:spcAft>
            <a:buNone/>
          </a:pPr>
          <a:r>
            <a:rPr lang="en-US" sz="2400" kern="1200" dirty="0"/>
            <a:t>What game is it</a:t>
          </a:r>
        </a:p>
      </dsp:txBody>
      <dsp:txXfrm>
        <a:off x="375322" y="79311"/>
        <a:ext cx="4701154" cy="639310"/>
      </dsp:txXfrm>
    </dsp:sp>
    <dsp:sp modelId="{1C00AF50-169F-488B-AAB9-1D340DABDC3A}">
      <dsp:nvSpPr>
        <dsp:cNvPr id="0" name=""/>
        <dsp:cNvSpPr/>
      </dsp:nvSpPr>
      <dsp:spPr>
        <a:xfrm>
          <a:off x="0" y="1903406"/>
          <a:ext cx="6814749" cy="1701000"/>
        </a:xfrm>
        <a:prstGeom prst="rect">
          <a:avLst/>
        </a:prstGeom>
        <a:solidFill>
          <a:schemeClr val="lt1">
            <a:alpha val="90000"/>
            <a:hueOff val="0"/>
            <a:satOff val="0"/>
            <a:lumOff val="0"/>
            <a:alphaOff val="0"/>
          </a:schemeClr>
        </a:solidFill>
        <a:ln w="19050" cap="rnd" cmpd="sng" algn="ctr">
          <a:solidFill>
            <a:schemeClr val="accent5">
              <a:hueOff val="-2004937"/>
              <a:satOff val="1102"/>
              <a:lumOff val="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8900" tIns="499872" rIns="52890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Challenges players to throw daggers at rotating targets without hitting other daggers that are already on target.</a:t>
          </a:r>
        </a:p>
      </dsp:txBody>
      <dsp:txXfrm>
        <a:off x="0" y="1903406"/>
        <a:ext cx="6814749" cy="1701000"/>
      </dsp:txXfrm>
    </dsp:sp>
    <dsp:sp modelId="{AD711823-F6E6-42A4-A7E2-116368A01AA0}">
      <dsp:nvSpPr>
        <dsp:cNvPr id="0" name=""/>
        <dsp:cNvSpPr/>
      </dsp:nvSpPr>
      <dsp:spPr>
        <a:xfrm>
          <a:off x="340737" y="1549166"/>
          <a:ext cx="4770324" cy="708480"/>
        </a:xfrm>
        <a:prstGeom prst="roundRect">
          <a:avLst/>
        </a:prstGeom>
        <a:solidFill>
          <a:schemeClr val="accent5">
            <a:hueOff val="-2004937"/>
            <a:satOff val="1102"/>
            <a:lumOff val="529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0307" tIns="0" rIns="180307" bIns="0" numCol="1" spcCol="1270" anchor="ctr" anchorCtr="0">
          <a:noAutofit/>
        </a:bodyPr>
        <a:lstStyle/>
        <a:p>
          <a:pPr marL="0" lvl="0" indent="0" algn="l" defTabSz="1066800">
            <a:lnSpc>
              <a:spcPct val="90000"/>
            </a:lnSpc>
            <a:spcBef>
              <a:spcPct val="0"/>
            </a:spcBef>
            <a:spcAft>
              <a:spcPct val="35000"/>
            </a:spcAft>
            <a:buNone/>
          </a:pPr>
          <a:r>
            <a:rPr lang="en-US" sz="2400" kern="1200" dirty="0"/>
            <a:t>Objective</a:t>
          </a:r>
        </a:p>
      </dsp:txBody>
      <dsp:txXfrm>
        <a:off x="375322" y="1583751"/>
        <a:ext cx="4701154"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13615-9D84-4680-A834-6BBA5DB20B62}">
      <dsp:nvSpPr>
        <dsp:cNvPr id="0" name=""/>
        <dsp:cNvSpPr/>
      </dsp:nvSpPr>
      <dsp:spPr>
        <a:xfrm>
          <a:off x="0" y="443966"/>
          <a:ext cx="10131425" cy="11056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6311" tIns="541528" rIns="786311"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Idea came from a game named “Knife Hit”</a:t>
          </a:r>
        </a:p>
      </dsp:txBody>
      <dsp:txXfrm>
        <a:off x="0" y="443966"/>
        <a:ext cx="10131425" cy="1105650"/>
      </dsp:txXfrm>
    </dsp:sp>
    <dsp:sp modelId="{C594863F-21F1-42CD-8051-9F3916CA59D9}">
      <dsp:nvSpPr>
        <dsp:cNvPr id="0" name=""/>
        <dsp:cNvSpPr/>
      </dsp:nvSpPr>
      <dsp:spPr>
        <a:xfrm>
          <a:off x="506571" y="60206"/>
          <a:ext cx="7091997" cy="7675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61" tIns="0" rIns="268061" bIns="0" numCol="1" spcCol="1270" anchor="ctr" anchorCtr="0">
          <a:noAutofit/>
        </a:bodyPr>
        <a:lstStyle/>
        <a:p>
          <a:pPr marL="0" lvl="0" indent="0" algn="l" defTabSz="1155700">
            <a:lnSpc>
              <a:spcPct val="90000"/>
            </a:lnSpc>
            <a:spcBef>
              <a:spcPct val="0"/>
            </a:spcBef>
            <a:spcAft>
              <a:spcPct val="35000"/>
            </a:spcAft>
            <a:buNone/>
          </a:pPr>
          <a:r>
            <a:rPr lang="en-US" sz="2600" kern="1200"/>
            <a:t>Originality</a:t>
          </a:r>
        </a:p>
      </dsp:txBody>
      <dsp:txXfrm>
        <a:off x="544038" y="97673"/>
        <a:ext cx="7017063" cy="692586"/>
      </dsp:txXfrm>
    </dsp:sp>
    <dsp:sp modelId="{55C4B211-AD1A-40B6-A8D1-2326F5E2510A}">
      <dsp:nvSpPr>
        <dsp:cNvPr id="0" name=""/>
        <dsp:cNvSpPr/>
      </dsp:nvSpPr>
      <dsp:spPr>
        <a:xfrm>
          <a:off x="0" y="2073776"/>
          <a:ext cx="10131425" cy="15151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6311" tIns="541528" rIns="786311"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Simple to play</a:t>
          </a:r>
        </a:p>
        <a:p>
          <a:pPr marL="228600" lvl="1" indent="-228600" algn="l" defTabSz="1155700">
            <a:lnSpc>
              <a:spcPct val="90000"/>
            </a:lnSpc>
            <a:spcBef>
              <a:spcPct val="0"/>
            </a:spcBef>
            <a:spcAft>
              <a:spcPct val="15000"/>
            </a:spcAft>
            <a:buChar char="•"/>
          </a:pPr>
          <a:r>
            <a:rPr lang="en-US" sz="2600" kern="1200" dirty="0"/>
            <a:t>More applicable for facial controls implementation</a:t>
          </a:r>
        </a:p>
      </dsp:txBody>
      <dsp:txXfrm>
        <a:off x="0" y="2073776"/>
        <a:ext cx="10131425" cy="1515150"/>
      </dsp:txXfrm>
    </dsp:sp>
    <dsp:sp modelId="{4B6F7D33-E44E-4354-9592-5B9BD39CF75C}">
      <dsp:nvSpPr>
        <dsp:cNvPr id="0" name=""/>
        <dsp:cNvSpPr/>
      </dsp:nvSpPr>
      <dsp:spPr>
        <a:xfrm>
          <a:off x="506571" y="1690016"/>
          <a:ext cx="7091997" cy="7675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61" tIns="0" rIns="268061" bIns="0" numCol="1" spcCol="1270" anchor="ctr" anchorCtr="0">
          <a:noAutofit/>
        </a:bodyPr>
        <a:lstStyle/>
        <a:p>
          <a:pPr marL="0" lvl="0" indent="0" algn="l" defTabSz="1155700">
            <a:lnSpc>
              <a:spcPct val="90000"/>
            </a:lnSpc>
            <a:spcBef>
              <a:spcPct val="0"/>
            </a:spcBef>
            <a:spcAft>
              <a:spcPct val="35000"/>
            </a:spcAft>
            <a:buNone/>
          </a:pPr>
          <a:r>
            <a:rPr lang="en-US" sz="2600" kern="1200"/>
            <a:t>Why I choose to develop this game</a:t>
          </a:r>
        </a:p>
      </dsp:txBody>
      <dsp:txXfrm>
        <a:off x="544038" y="1727483"/>
        <a:ext cx="7017063" cy="692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B476C-8E46-4B2F-AFC8-6772FECC9D10}">
      <dsp:nvSpPr>
        <dsp:cNvPr id="0" name=""/>
        <dsp:cNvSpPr/>
      </dsp:nvSpPr>
      <dsp:spPr>
        <a:xfrm>
          <a:off x="662069" y="902185"/>
          <a:ext cx="513843" cy="51384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E288A-D0A7-4F84-A872-EC1D37D9A823}">
      <dsp:nvSpPr>
        <dsp:cNvPr id="0" name=""/>
        <dsp:cNvSpPr/>
      </dsp:nvSpPr>
      <dsp:spPr>
        <a:xfrm>
          <a:off x="769976" y="1010092"/>
          <a:ext cx="298029" cy="2980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0F23D0B-DFB8-4FB8-A6CA-77777A0471E0}">
      <dsp:nvSpPr>
        <dsp:cNvPr id="0" name=""/>
        <dsp:cNvSpPr/>
      </dsp:nvSpPr>
      <dsp:spPr>
        <a:xfrm>
          <a:off x="1286022" y="902185"/>
          <a:ext cx="1211203" cy="513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3 different game modes</a:t>
          </a:r>
        </a:p>
      </dsp:txBody>
      <dsp:txXfrm>
        <a:off x="1286022" y="902185"/>
        <a:ext cx="1211203" cy="513843"/>
      </dsp:txXfrm>
    </dsp:sp>
    <dsp:sp modelId="{22C37266-3ED5-4E95-8884-20FC60F3046A}">
      <dsp:nvSpPr>
        <dsp:cNvPr id="0" name=""/>
        <dsp:cNvSpPr/>
      </dsp:nvSpPr>
      <dsp:spPr>
        <a:xfrm>
          <a:off x="2708268" y="902185"/>
          <a:ext cx="513843" cy="513843"/>
        </a:xfrm>
        <a:prstGeom prst="ellipse">
          <a:avLst/>
        </a:prstGeom>
        <a:solidFill>
          <a:schemeClr val="accent5">
            <a:hueOff val="-1002469"/>
            <a:satOff val="551"/>
            <a:lumOff val="2647"/>
            <a:alphaOff val="0"/>
          </a:schemeClr>
        </a:solidFill>
        <a:ln>
          <a:noFill/>
        </a:ln>
        <a:effectLst/>
      </dsp:spPr>
      <dsp:style>
        <a:lnRef idx="0">
          <a:scrgbClr r="0" g="0" b="0"/>
        </a:lnRef>
        <a:fillRef idx="1">
          <a:scrgbClr r="0" g="0" b="0"/>
        </a:fillRef>
        <a:effectRef idx="0">
          <a:scrgbClr r="0" g="0" b="0"/>
        </a:effectRef>
        <a:fontRef idx="minor"/>
      </dsp:style>
    </dsp:sp>
    <dsp:sp modelId="{BE4870EC-34AD-4936-A590-C609EE3FE526}">
      <dsp:nvSpPr>
        <dsp:cNvPr id="0" name=""/>
        <dsp:cNvSpPr/>
      </dsp:nvSpPr>
      <dsp:spPr>
        <a:xfrm>
          <a:off x="2816175" y="1010092"/>
          <a:ext cx="298029" cy="2980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CF6D0A-6564-4C88-873F-329C848EFFC0}">
      <dsp:nvSpPr>
        <dsp:cNvPr id="0" name=""/>
        <dsp:cNvSpPr/>
      </dsp:nvSpPr>
      <dsp:spPr>
        <a:xfrm>
          <a:off x="3332221" y="902185"/>
          <a:ext cx="1211203" cy="513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3 different reward systems</a:t>
          </a:r>
        </a:p>
      </dsp:txBody>
      <dsp:txXfrm>
        <a:off x="3332221" y="902185"/>
        <a:ext cx="1211203" cy="513843"/>
      </dsp:txXfrm>
    </dsp:sp>
    <dsp:sp modelId="{DD4A5A55-FE74-4D47-9AC8-5B8C46E613B1}">
      <dsp:nvSpPr>
        <dsp:cNvPr id="0" name=""/>
        <dsp:cNvSpPr/>
      </dsp:nvSpPr>
      <dsp:spPr>
        <a:xfrm>
          <a:off x="1514515" y="1775454"/>
          <a:ext cx="513843" cy="513843"/>
        </a:xfrm>
        <a:prstGeom prst="ellipse">
          <a:avLst/>
        </a:prstGeom>
        <a:solidFill>
          <a:schemeClr val="accent5">
            <a:hueOff val="-2004937"/>
            <a:satOff val="1102"/>
            <a:lumOff val="5294"/>
            <a:alphaOff val="0"/>
          </a:schemeClr>
        </a:solidFill>
        <a:ln>
          <a:noFill/>
        </a:ln>
        <a:effectLst/>
      </dsp:spPr>
      <dsp:style>
        <a:lnRef idx="0">
          <a:scrgbClr r="0" g="0" b="0"/>
        </a:lnRef>
        <a:fillRef idx="1">
          <a:scrgbClr r="0" g="0" b="0"/>
        </a:fillRef>
        <a:effectRef idx="0">
          <a:scrgbClr r="0" g="0" b="0"/>
        </a:effectRef>
        <a:fontRef idx="minor"/>
      </dsp:style>
    </dsp:sp>
    <dsp:sp modelId="{36E875B6-09B7-4F11-BA43-50093CE56018}">
      <dsp:nvSpPr>
        <dsp:cNvPr id="0" name=""/>
        <dsp:cNvSpPr/>
      </dsp:nvSpPr>
      <dsp:spPr>
        <a:xfrm>
          <a:off x="1625422" y="1883362"/>
          <a:ext cx="298029" cy="2980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F68D72-0EED-4B8E-9F1B-E841C0884A98}">
      <dsp:nvSpPr>
        <dsp:cNvPr id="0" name=""/>
        <dsp:cNvSpPr/>
      </dsp:nvSpPr>
      <dsp:spPr>
        <a:xfrm>
          <a:off x="2157846" y="1979891"/>
          <a:ext cx="1211203" cy="513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Camera Util that helps the player to have a better control on the game</a:t>
          </a:r>
        </a:p>
      </dsp:txBody>
      <dsp:txXfrm>
        <a:off x="2157846" y="1979891"/>
        <a:ext cx="1211203" cy="5138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2B13D-E566-4327-A77F-8BBDED0F8325}">
      <dsp:nvSpPr>
        <dsp:cNvPr id="0" name=""/>
        <dsp:cNvSpPr/>
      </dsp:nvSpPr>
      <dsp:spPr>
        <a:xfrm>
          <a:off x="1124" y="693297"/>
          <a:ext cx="1292878" cy="646439"/>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Level system</a:t>
          </a:r>
        </a:p>
      </dsp:txBody>
      <dsp:txXfrm>
        <a:off x="20058" y="712231"/>
        <a:ext cx="1255010" cy="608571"/>
      </dsp:txXfrm>
    </dsp:sp>
    <dsp:sp modelId="{0288EE4F-BDA9-4787-B476-4123D5EFAC2A}">
      <dsp:nvSpPr>
        <dsp:cNvPr id="0" name=""/>
        <dsp:cNvSpPr/>
      </dsp:nvSpPr>
      <dsp:spPr>
        <a:xfrm>
          <a:off x="130412" y="1339737"/>
          <a:ext cx="129287" cy="484829"/>
        </a:xfrm>
        <a:custGeom>
          <a:avLst/>
          <a:gdLst/>
          <a:ahLst/>
          <a:cxnLst/>
          <a:rect l="0" t="0" r="0" b="0"/>
          <a:pathLst>
            <a:path>
              <a:moveTo>
                <a:pt x="0" y="0"/>
              </a:moveTo>
              <a:lnTo>
                <a:pt x="0" y="484829"/>
              </a:lnTo>
              <a:lnTo>
                <a:pt x="129287" y="484829"/>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94B749-EC8B-4DEE-9031-9DF456802F6F}">
      <dsp:nvSpPr>
        <dsp:cNvPr id="0" name=""/>
        <dsp:cNvSpPr/>
      </dsp:nvSpPr>
      <dsp:spPr>
        <a:xfrm>
          <a:off x="259700" y="1501346"/>
          <a:ext cx="1034302" cy="646439"/>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Difficulty increases as level increases</a:t>
          </a:r>
        </a:p>
      </dsp:txBody>
      <dsp:txXfrm>
        <a:off x="278634" y="1520280"/>
        <a:ext cx="996434" cy="608571"/>
      </dsp:txXfrm>
    </dsp:sp>
    <dsp:sp modelId="{F31CB7F1-C4C0-48D3-9E60-27D9DCB1DC66}">
      <dsp:nvSpPr>
        <dsp:cNvPr id="0" name=""/>
        <dsp:cNvSpPr/>
      </dsp:nvSpPr>
      <dsp:spPr>
        <a:xfrm>
          <a:off x="130412" y="1339737"/>
          <a:ext cx="129287" cy="1292878"/>
        </a:xfrm>
        <a:custGeom>
          <a:avLst/>
          <a:gdLst/>
          <a:ahLst/>
          <a:cxnLst/>
          <a:rect l="0" t="0" r="0" b="0"/>
          <a:pathLst>
            <a:path>
              <a:moveTo>
                <a:pt x="0" y="0"/>
              </a:moveTo>
              <a:lnTo>
                <a:pt x="0" y="1292878"/>
              </a:lnTo>
              <a:lnTo>
                <a:pt x="129287" y="1292878"/>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F73679-B3BC-4333-830D-AACD395957B4}">
      <dsp:nvSpPr>
        <dsp:cNvPr id="0" name=""/>
        <dsp:cNvSpPr/>
      </dsp:nvSpPr>
      <dsp:spPr>
        <a:xfrm>
          <a:off x="259700" y="2309395"/>
          <a:ext cx="1034302" cy="646439"/>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Random speeds starting from level 3</a:t>
          </a:r>
        </a:p>
      </dsp:txBody>
      <dsp:txXfrm>
        <a:off x="278634" y="2328329"/>
        <a:ext cx="996434" cy="608571"/>
      </dsp:txXfrm>
    </dsp:sp>
    <dsp:sp modelId="{C4F577FB-B245-48A1-869B-BEA89D28C4C8}">
      <dsp:nvSpPr>
        <dsp:cNvPr id="0" name=""/>
        <dsp:cNvSpPr/>
      </dsp:nvSpPr>
      <dsp:spPr>
        <a:xfrm>
          <a:off x="1617223" y="693297"/>
          <a:ext cx="1292878" cy="646439"/>
        </a:xfrm>
        <a:prstGeom prst="roundRect">
          <a:avLst>
            <a:gd name="adj" fmla="val 10000"/>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t>Currency system</a:t>
          </a:r>
        </a:p>
      </dsp:txBody>
      <dsp:txXfrm>
        <a:off x="1636157" y="712231"/>
        <a:ext cx="1255010" cy="608571"/>
      </dsp:txXfrm>
    </dsp:sp>
    <dsp:sp modelId="{8817FE42-D910-4F28-B5FC-2D7982153DD7}">
      <dsp:nvSpPr>
        <dsp:cNvPr id="0" name=""/>
        <dsp:cNvSpPr/>
      </dsp:nvSpPr>
      <dsp:spPr>
        <a:xfrm>
          <a:off x="1746510" y="1339737"/>
          <a:ext cx="129287" cy="484829"/>
        </a:xfrm>
        <a:custGeom>
          <a:avLst/>
          <a:gdLst/>
          <a:ahLst/>
          <a:cxnLst/>
          <a:rect l="0" t="0" r="0" b="0"/>
          <a:pathLst>
            <a:path>
              <a:moveTo>
                <a:pt x="0" y="0"/>
              </a:moveTo>
              <a:lnTo>
                <a:pt x="0" y="484829"/>
              </a:lnTo>
              <a:lnTo>
                <a:pt x="129287" y="484829"/>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26DE76-35BD-4689-BEBB-3098BF0FDAE2}">
      <dsp:nvSpPr>
        <dsp:cNvPr id="0" name=""/>
        <dsp:cNvSpPr/>
      </dsp:nvSpPr>
      <dsp:spPr>
        <a:xfrm>
          <a:off x="1875798" y="1501346"/>
          <a:ext cx="1034302" cy="646439"/>
        </a:xfrm>
        <a:prstGeom prst="roundRect">
          <a:avLst>
            <a:gd name="adj" fmla="val 10000"/>
          </a:avLst>
        </a:prstGeom>
        <a:solidFill>
          <a:schemeClr val="lt1">
            <a:alpha val="90000"/>
            <a:hueOff val="0"/>
            <a:satOff val="0"/>
            <a:lumOff val="0"/>
            <a:alphaOff val="0"/>
          </a:schemeClr>
        </a:solidFill>
        <a:ln w="9525"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Earn fruits to buy daggers</a:t>
          </a:r>
        </a:p>
      </dsp:txBody>
      <dsp:txXfrm>
        <a:off x="1894732" y="1520280"/>
        <a:ext cx="996434" cy="608571"/>
      </dsp:txXfrm>
    </dsp:sp>
    <dsp:sp modelId="{DE615F3F-9023-4761-A8CF-589C9767896E}">
      <dsp:nvSpPr>
        <dsp:cNvPr id="0" name=""/>
        <dsp:cNvSpPr/>
      </dsp:nvSpPr>
      <dsp:spPr>
        <a:xfrm>
          <a:off x="3233321" y="693297"/>
          <a:ext cx="1292878" cy="646439"/>
        </a:xfrm>
        <a:prstGeom prst="roundRect">
          <a:avLst>
            <a:gd name="adj" fmla="val 10000"/>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Shopping system</a:t>
          </a:r>
        </a:p>
      </dsp:txBody>
      <dsp:txXfrm>
        <a:off x="3252255" y="712231"/>
        <a:ext cx="1255010" cy="608571"/>
      </dsp:txXfrm>
    </dsp:sp>
    <dsp:sp modelId="{3B3FB78A-BF8D-4137-9168-2976D1D9C3DD}">
      <dsp:nvSpPr>
        <dsp:cNvPr id="0" name=""/>
        <dsp:cNvSpPr/>
      </dsp:nvSpPr>
      <dsp:spPr>
        <a:xfrm>
          <a:off x="3362609" y="1339737"/>
          <a:ext cx="129287" cy="484829"/>
        </a:xfrm>
        <a:custGeom>
          <a:avLst/>
          <a:gdLst/>
          <a:ahLst/>
          <a:cxnLst/>
          <a:rect l="0" t="0" r="0" b="0"/>
          <a:pathLst>
            <a:path>
              <a:moveTo>
                <a:pt x="0" y="0"/>
              </a:moveTo>
              <a:lnTo>
                <a:pt x="0" y="484829"/>
              </a:lnTo>
              <a:lnTo>
                <a:pt x="129287" y="484829"/>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67DA72-BB4F-4582-B620-577A8A5E1494}">
      <dsp:nvSpPr>
        <dsp:cNvPr id="0" name=""/>
        <dsp:cNvSpPr/>
      </dsp:nvSpPr>
      <dsp:spPr>
        <a:xfrm>
          <a:off x="3491897" y="1501346"/>
          <a:ext cx="1034302" cy="646439"/>
        </a:xfrm>
        <a:prstGeom prst="roundRect">
          <a:avLst>
            <a:gd name="adj" fmla="val 10000"/>
          </a:avLst>
        </a:prstGeom>
        <a:solidFill>
          <a:schemeClr val="lt1">
            <a:alpha val="90000"/>
            <a:hueOff val="0"/>
            <a:satOff val="0"/>
            <a:lumOff val="0"/>
            <a:alphaOff val="0"/>
          </a:schemeClr>
        </a:solidFill>
        <a:ln w="9525" cap="rnd" cmpd="sng" algn="ctr">
          <a:solidFill>
            <a:schemeClr val="accent5">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Total of 16 daggers</a:t>
          </a:r>
        </a:p>
      </dsp:txBody>
      <dsp:txXfrm>
        <a:off x="3510831" y="1520280"/>
        <a:ext cx="996434" cy="608571"/>
      </dsp:txXfrm>
    </dsp:sp>
    <dsp:sp modelId="{0DE9F69F-C132-4BD6-A2C5-8029F8BCF0F7}">
      <dsp:nvSpPr>
        <dsp:cNvPr id="0" name=""/>
        <dsp:cNvSpPr/>
      </dsp:nvSpPr>
      <dsp:spPr>
        <a:xfrm>
          <a:off x="4849419" y="693297"/>
          <a:ext cx="1292878" cy="646439"/>
        </a:xfrm>
        <a:prstGeom prst="roundRect">
          <a:avLst>
            <a:gd name="adj" fmla="val 10000"/>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t>Settings system</a:t>
          </a:r>
        </a:p>
      </dsp:txBody>
      <dsp:txXfrm>
        <a:off x="4868353" y="712231"/>
        <a:ext cx="1255010" cy="608571"/>
      </dsp:txXfrm>
    </dsp:sp>
    <dsp:sp modelId="{BB563C27-1621-4BCF-8134-70838A5D0471}">
      <dsp:nvSpPr>
        <dsp:cNvPr id="0" name=""/>
        <dsp:cNvSpPr/>
      </dsp:nvSpPr>
      <dsp:spPr>
        <a:xfrm>
          <a:off x="4978707" y="1339737"/>
          <a:ext cx="129287" cy="484829"/>
        </a:xfrm>
        <a:custGeom>
          <a:avLst/>
          <a:gdLst/>
          <a:ahLst/>
          <a:cxnLst/>
          <a:rect l="0" t="0" r="0" b="0"/>
          <a:pathLst>
            <a:path>
              <a:moveTo>
                <a:pt x="0" y="0"/>
              </a:moveTo>
              <a:lnTo>
                <a:pt x="0" y="484829"/>
              </a:lnTo>
              <a:lnTo>
                <a:pt x="129287" y="484829"/>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117169-DECE-435E-AA24-86738F975077}">
      <dsp:nvSpPr>
        <dsp:cNvPr id="0" name=""/>
        <dsp:cNvSpPr/>
      </dsp:nvSpPr>
      <dsp:spPr>
        <a:xfrm>
          <a:off x="5107995" y="1501346"/>
          <a:ext cx="1034302" cy="646439"/>
        </a:xfrm>
        <a:prstGeom prst="roundRect">
          <a:avLst>
            <a:gd name="adj" fmla="val 10000"/>
          </a:avLst>
        </a:prstGeom>
        <a:solidFill>
          <a:schemeClr val="lt1">
            <a:alpha val="90000"/>
            <a:hueOff val="0"/>
            <a:satOff val="0"/>
            <a:lumOff val="0"/>
            <a:alphaOff val="0"/>
          </a:schemeClr>
        </a:solidFill>
        <a:ln w="9525" cap="rnd" cmpd="sng" algn="ctr">
          <a:solidFill>
            <a:schemeClr val="accent6">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Facial action sensitivity</a:t>
          </a:r>
        </a:p>
      </dsp:txBody>
      <dsp:txXfrm>
        <a:off x="5126929" y="1520280"/>
        <a:ext cx="996434" cy="608571"/>
      </dsp:txXfrm>
    </dsp:sp>
    <dsp:sp modelId="{F454B4E1-7FFD-4CE5-8EB2-74DB13B601EA}">
      <dsp:nvSpPr>
        <dsp:cNvPr id="0" name=""/>
        <dsp:cNvSpPr/>
      </dsp:nvSpPr>
      <dsp:spPr>
        <a:xfrm>
          <a:off x="4978707" y="1339737"/>
          <a:ext cx="129287" cy="1292878"/>
        </a:xfrm>
        <a:custGeom>
          <a:avLst/>
          <a:gdLst/>
          <a:ahLst/>
          <a:cxnLst/>
          <a:rect l="0" t="0" r="0" b="0"/>
          <a:pathLst>
            <a:path>
              <a:moveTo>
                <a:pt x="0" y="0"/>
              </a:moveTo>
              <a:lnTo>
                <a:pt x="0" y="1292878"/>
              </a:lnTo>
              <a:lnTo>
                <a:pt x="129287" y="1292878"/>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125826-1251-4800-A707-FD8CC0ED8686}">
      <dsp:nvSpPr>
        <dsp:cNvPr id="0" name=""/>
        <dsp:cNvSpPr/>
      </dsp:nvSpPr>
      <dsp:spPr>
        <a:xfrm>
          <a:off x="5107995" y="2309395"/>
          <a:ext cx="1034302" cy="646439"/>
        </a:xfrm>
        <a:prstGeom prst="roundRect">
          <a:avLst>
            <a:gd name="adj" fmla="val 10000"/>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t>Camera settings</a:t>
          </a:r>
        </a:p>
      </dsp:txBody>
      <dsp:txXfrm>
        <a:off x="5126929" y="2328329"/>
        <a:ext cx="996434" cy="6085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7CCEB-C760-4A30-B796-FF0E7AE79899}">
      <dsp:nvSpPr>
        <dsp:cNvPr id="0" name=""/>
        <dsp:cNvSpPr/>
      </dsp:nvSpPr>
      <dsp:spPr>
        <a:xfrm>
          <a:off x="4879" y="100780"/>
          <a:ext cx="1870563" cy="721315"/>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IDE</a:t>
          </a:r>
        </a:p>
      </dsp:txBody>
      <dsp:txXfrm>
        <a:off x="4879" y="100780"/>
        <a:ext cx="1870563" cy="721315"/>
      </dsp:txXfrm>
    </dsp:sp>
    <dsp:sp modelId="{ED45FF1C-51AC-4567-ABCD-454D609A0BFF}">
      <dsp:nvSpPr>
        <dsp:cNvPr id="0" name=""/>
        <dsp:cNvSpPr/>
      </dsp:nvSpPr>
      <dsp:spPr>
        <a:xfrm>
          <a:off x="4879" y="822096"/>
          <a:ext cx="1870563" cy="2461921"/>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Android Studio</a:t>
          </a:r>
        </a:p>
      </dsp:txBody>
      <dsp:txXfrm>
        <a:off x="4879" y="822096"/>
        <a:ext cx="1870563" cy="2461921"/>
      </dsp:txXfrm>
    </dsp:sp>
    <dsp:sp modelId="{16147FE4-89E8-45F9-83E3-B0BEA9C831D9}">
      <dsp:nvSpPr>
        <dsp:cNvPr id="0" name=""/>
        <dsp:cNvSpPr/>
      </dsp:nvSpPr>
      <dsp:spPr>
        <a:xfrm>
          <a:off x="2137322" y="100780"/>
          <a:ext cx="1870563" cy="721315"/>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Language</a:t>
          </a:r>
        </a:p>
      </dsp:txBody>
      <dsp:txXfrm>
        <a:off x="2137322" y="100780"/>
        <a:ext cx="1870563" cy="721315"/>
      </dsp:txXfrm>
    </dsp:sp>
    <dsp:sp modelId="{BE74217F-AEFA-4A7C-8476-19BAD72A0407}">
      <dsp:nvSpPr>
        <dsp:cNvPr id="0" name=""/>
        <dsp:cNvSpPr/>
      </dsp:nvSpPr>
      <dsp:spPr>
        <a:xfrm>
          <a:off x="2137322" y="822096"/>
          <a:ext cx="1870563" cy="2461921"/>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Kotlin</a:t>
          </a:r>
        </a:p>
      </dsp:txBody>
      <dsp:txXfrm>
        <a:off x="2137322" y="822096"/>
        <a:ext cx="1870563" cy="2461921"/>
      </dsp:txXfrm>
    </dsp:sp>
    <dsp:sp modelId="{5F8E1A71-8B7D-4452-981E-094C4E733FFA}">
      <dsp:nvSpPr>
        <dsp:cNvPr id="0" name=""/>
        <dsp:cNvSpPr/>
      </dsp:nvSpPr>
      <dsp:spPr>
        <a:xfrm>
          <a:off x="4269764" y="100780"/>
          <a:ext cx="1870563" cy="721315"/>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Toolkit</a:t>
          </a:r>
          <a:endParaRPr lang="en-US" sz="2000" kern="1200" dirty="0"/>
        </a:p>
      </dsp:txBody>
      <dsp:txXfrm>
        <a:off x="4269764" y="100780"/>
        <a:ext cx="1870563" cy="721315"/>
      </dsp:txXfrm>
    </dsp:sp>
    <dsp:sp modelId="{E9465578-4177-4D63-8432-156487A38A25}">
      <dsp:nvSpPr>
        <dsp:cNvPr id="0" name=""/>
        <dsp:cNvSpPr/>
      </dsp:nvSpPr>
      <dsp:spPr>
        <a:xfrm>
          <a:off x="4269764" y="822096"/>
          <a:ext cx="1870563" cy="2461921"/>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Jetpack Compose</a:t>
          </a:r>
        </a:p>
      </dsp:txBody>
      <dsp:txXfrm>
        <a:off x="4269764" y="822096"/>
        <a:ext cx="1870563" cy="2461921"/>
      </dsp:txXfrm>
    </dsp:sp>
    <dsp:sp modelId="{D6B85AA4-F9FC-4657-8516-26F6BCD2D1F9}">
      <dsp:nvSpPr>
        <dsp:cNvPr id="0" name=""/>
        <dsp:cNvSpPr/>
      </dsp:nvSpPr>
      <dsp:spPr>
        <a:xfrm>
          <a:off x="6402206" y="100780"/>
          <a:ext cx="1870563" cy="721315"/>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Facial Action Control Library</a:t>
          </a:r>
        </a:p>
      </dsp:txBody>
      <dsp:txXfrm>
        <a:off x="6402206" y="100780"/>
        <a:ext cx="1870563" cy="721315"/>
      </dsp:txXfrm>
    </dsp:sp>
    <dsp:sp modelId="{5D8A8B82-8858-4F5D-9588-021564276C05}">
      <dsp:nvSpPr>
        <dsp:cNvPr id="0" name=""/>
        <dsp:cNvSpPr/>
      </dsp:nvSpPr>
      <dsp:spPr>
        <a:xfrm>
          <a:off x="6402206" y="822096"/>
          <a:ext cx="1870563" cy="2461921"/>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Google ML Kit -&gt; Facial detection</a:t>
          </a:r>
        </a:p>
      </dsp:txBody>
      <dsp:txXfrm>
        <a:off x="6402206" y="822096"/>
        <a:ext cx="1870563" cy="2461921"/>
      </dsp:txXfrm>
    </dsp:sp>
    <dsp:sp modelId="{1D26FE8C-D1F9-4A0C-A9B2-86060A9A7C28}">
      <dsp:nvSpPr>
        <dsp:cNvPr id="0" name=""/>
        <dsp:cNvSpPr/>
      </dsp:nvSpPr>
      <dsp:spPr>
        <a:xfrm>
          <a:off x="8534648" y="100780"/>
          <a:ext cx="1870563" cy="721315"/>
        </a:xfrm>
        <a:prstGeom prst="rect">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Tools &amp; Dependencies</a:t>
          </a:r>
        </a:p>
      </dsp:txBody>
      <dsp:txXfrm>
        <a:off x="8534648" y="100780"/>
        <a:ext cx="1870563" cy="721315"/>
      </dsp:txXfrm>
    </dsp:sp>
    <dsp:sp modelId="{91206D92-0E9B-423C-87C3-D72762D3C305}">
      <dsp:nvSpPr>
        <dsp:cNvPr id="0" name=""/>
        <dsp:cNvSpPr/>
      </dsp:nvSpPr>
      <dsp:spPr>
        <a:xfrm>
          <a:off x="8534648" y="822096"/>
          <a:ext cx="1870563" cy="2461921"/>
        </a:xfrm>
        <a:prstGeom prst="rect">
          <a:avLst/>
        </a:prstGeom>
        <a:solidFill>
          <a:schemeClr val="accent6">
            <a:tint val="40000"/>
            <a:alpha val="90000"/>
            <a:hueOff val="0"/>
            <a:satOff val="0"/>
            <a:lumOff val="0"/>
            <a:alphaOff val="0"/>
          </a:schemeClr>
        </a:solidFill>
        <a:ln w="19050"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Coroutines</a:t>
          </a:r>
        </a:p>
        <a:p>
          <a:pPr marL="228600" lvl="1" indent="-228600" algn="l" defTabSz="889000">
            <a:lnSpc>
              <a:spcPct val="90000"/>
            </a:lnSpc>
            <a:spcBef>
              <a:spcPct val="0"/>
            </a:spcBef>
            <a:spcAft>
              <a:spcPct val="15000"/>
            </a:spcAft>
            <a:buChar char="•"/>
          </a:pPr>
          <a:r>
            <a:rPr lang="en-US" sz="2000" kern="1200" dirty="0"/>
            <a:t>Navigation Compose</a:t>
          </a:r>
        </a:p>
        <a:p>
          <a:pPr marL="228600" lvl="1" indent="-228600" algn="l" defTabSz="889000">
            <a:lnSpc>
              <a:spcPct val="90000"/>
            </a:lnSpc>
            <a:spcBef>
              <a:spcPct val="0"/>
            </a:spcBef>
            <a:spcAft>
              <a:spcPct val="15000"/>
            </a:spcAft>
            <a:buChar char="•"/>
          </a:pPr>
          <a:r>
            <a:rPr lang="en-US" sz="2000" kern="1200" dirty="0"/>
            <a:t>Navigation Animation</a:t>
          </a:r>
        </a:p>
        <a:p>
          <a:pPr marL="228600" lvl="1" indent="-228600" algn="l" defTabSz="889000">
            <a:lnSpc>
              <a:spcPct val="90000"/>
            </a:lnSpc>
            <a:spcBef>
              <a:spcPct val="0"/>
            </a:spcBef>
            <a:spcAft>
              <a:spcPct val="15000"/>
            </a:spcAft>
            <a:buChar char="•"/>
          </a:pPr>
          <a:r>
            <a:rPr lang="en-US" sz="2000" kern="1200" dirty="0"/>
            <a:t>Datastore</a:t>
          </a:r>
        </a:p>
        <a:p>
          <a:pPr marL="228600" lvl="1" indent="-228600" algn="l" defTabSz="889000">
            <a:lnSpc>
              <a:spcPct val="90000"/>
            </a:lnSpc>
            <a:spcBef>
              <a:spcPct val="0"/>
            </a:spcBef>
            <a:spcAft>
              <a:spcPct val="15000"/>
            </a:spcAft>
            <a:buChar char="•"/>
          </a:pPr>
          <a:r>
            <a:rPr lang="en-US" sz="2000" kern="1200" dirty="0"/>
            <a:t>Camera</a:t>
          </a:r>
        </a:p>
      </dsp:txBody>
      <dsp:txXfrm>
        <a:off x="8534648" y="822096"/>
        <a:ext cx="1870563" cy="24619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BD184-4474-4BB6-8FC6-7AF4E152A489}">
      <dsp:nvSpPr>
        <dsp:cNvPr id="0" name=""/>
        <dsp:cNvSpPr/>
      </dsp:nvSpPr>
      <dsp:spPr>
        <a:xfrm>
          <a:off x="3186983" y="79880"/>
          <a:ext cx="1275851" cy="1275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1. Capture Image from Camera</a:t>
          </a:r>
          <a:endParaRPr lang="zh-TW" altLang="en-US" sz="2000" kern="1200" dirty="0"/>
        </a:p>
      </dsp:txBody>
      <dsp:txXfrm>
        <a:off x="3186983" y="79880"/>
        <a:ext cx="1275851" cy="1275851"/>
      </dsp:txXfrm>
    </dsp:sp>
    <dsp:sp modelId="{EEC7332D-DD8C-4569-AD7A-E47FBA59D19D}">
      <dsp:nvSpPr>
        <dsp:cNvPr id="0" name=""/>
        <dsp:cNvSpPr/>
      </dsp:nvSpPr>
      <dsp:spPr>
        <a:xfrm>
          <a:off x="940548" y="-353"/>
          <a:ext cx="3602519" cy="3602519"/>
        </a:xfrm>
        <a:prstGeom prst="circularArrow">
          <a:avLst>
            <a:gd name="adj1" fmla="val 6906"/>
            <a:gd name="adj2" fmla="val 465667"/>
            <a:gd name="adj3" fmla="val 548090"/>
            <a:gd name="adj4" fmla="val 20586243"/>
            <a:gd name="adj5" fmla="val 8057"/>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0A5F645-519A-4947-A540-0F775EFA60AA}">
      <dsp:nvSpPr>
        <dsp:cNvPr id="0" name=""/>
        <dsp:cNvSpPr/>
      </dsp:nvSpPr>
      <dsp:spPr>
        <a:xfrm>
          <a:off x="3186983" y="2246081"/>
          <a:ext cx="1275851" cy="1275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2. MLKit processes Image</a:t>
          </a:r>
          <a:endParaRPr lang="zh-TW" altLang="en-US" sz="2000" kern="1200" dirty="0"/>
        </a:p>
      </dsp:txBody>
      <dsp:txXfrm>
        <a:off x="3186983" y="2246081"/>
        <a:ext cx="1275851" cy="1275851"/>
      </dsp:txXfrm>
    </dsp:sp>
    <dsp:sp modelId="{83B88F7A-4336-4CE6-B61D-608FE57B013C}">
      <dsp:nvSpPr>
        <dsp:cNvPr id="0" name=""/>
        <dsp:cNvSpPr/>
      </dsp:nvSpPr>
      <dsp:spPr>
        <a:xfrm>
          <a:off x="940548" y="-353"/>
          <a:ext cx="3602519" cy="3602519"/>
        </a:xfrm>
        <a:prstGeom prst="circularArrow">
          <a:avLst>
            <a:gd name="adj1" fmla="val 6906"/>
            <a:gd name="adj2" fmla="val 465667"/>
            <a:gd name="adj3" fmla="val 5948090"/>
            <a:gd name="adj4" fmla="val 4386243"/>
            <a:gd name="adj5" fmla="val 8057"/>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B0EE41B-FA80-4B21-BBFE-3F3F7F56F4D5}">
      <dsp:nvSpPr>
        <dsp:cNvPr id="0" name=""/>
        <dsp:cNvSpPr/>
      </dsp:nvSpPr>
      <dsp:spPr>
        <a:xfrm>
          <a:off x="1020781" y="2246081"/>
          <a:ext cx="1275851" cy="1275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3. Check if face exists</a:t>
          </a:r>
          <a:endParaRPr lang="zh-TW" altLang="en-US" sz="2000" kern="1200" dirty="0"/>
        </a:p>
      </dsp:txBody>
      <dsp:txXfrm>
        <a:off x="1020781" y="2246081"/>
        <a:ext cx="1275851" cy="1275851"/>
      </dsp:txXfrm>
    </dsp:sp>
    <dsp:sp modelId="{FE111551-7F3B-4007-9166-9788E5C68ABC}">
      <dsp:nvSpPr>
        <dsp:cNvPr id="0" name=""/>
        <dsp:cNvSpPr/>
      </dsp:nvSpPr>
      <dsp:spPr>
        <a:xfrm>
          <a:off x="940548" y="-353"/>
          <a:ext cx="3602519" cy="3602519"/>
        </a:xfrm>
        <a:prstGeom prst="circularArrow">
          <a:avLst>
            <a:gd name="adj1" fmla="val 6906"/>
            <a:gd name="adj2" fmla="val 465667"/>
            <a:gd name="adj3" fmla="val 11348090"/>
            <a:gd name="adj4" fmla="val 9786243"/>
            <a:gd name="adj5" fmla="val 8057"/>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964F90B-944E-459E-BBB7-0E50B4B65C77}">
      <dsp:nvSpPr>
        <dsp:cNvPr id="0" name=""/>
        <dsp:cNvSpPr/>
      </dsp:nvSpPr>
      <dsp:spPr>
        <a:xfrm>
          <a:off x="1020781" y="79880"/>
          <a:ext cx="1275851" cy="1275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4. Retrieve Information from face</a:t>
          </a:r>
          <a:endParaRPr lang="zh-TW" altLang="en-US" sz="2000" kern="1200" dirty="0"/>
        </a:p>
      </dsp:txBody>
      <dsp:txXfrm>
        <a:off x="1020781" y="79880"/>
        <a:ext cx="1275851" cy="1275851"/>
      </dsp:txXfrm>
    </dsp:sp>
    <dsp:sp modelId="{9413C3C3-B245-4F83-A2C6-4E146962C786}">
      <dsp:nvSpPr>
        <dsp:cNvPr id="0" name=""/>
        <dsp:cNvSpPr/>
      </dsp:nvSpPr>
      <dsp:spPr>
        <a:xfrm>
          <a:off x="940548" y="-353"/>
          <a:ext cx="3602519" cy="3602519"/>
        </a:xfrm>
        <a:prstGeom prst="circularArrow">
          <a:avLst>
            <a:gd name="adj1" fmla="val 6906"/>
            <a:gd name="adj2" fmla="val 465667"/>
            <a:gd name="adj3" fmla="val 16748090"/>
            <a:gd name="adj4" fmla="val 15186243"/>
            <a:gd name="adj5" fmla="val 8057"/>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EC5E42-ACD8-4884-A98F-7E57662DD499}" type="datetimeFigureOut">
              <a:rPr lang="zh-HK" altLang="en-US" smtClean="0"/>
              <a:t>3/4/2023</a:t>
            </a:fld>
            <a:endParaRPr lang="zh-HK"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CBEF8-F8AF-4AAF-B2AA-670F287CFA27}" type="slidenum">
              <a:rPr lang="zh-HK" altLang="en-US" smtClean="0"/>
              <a:t>‹#›</a:t>
            </a:fld>
            <a:endParaRPr lang="zh-HK" altLang="en-US"/>
          </a:p>
        </p:txBody>
      </p:sp>
    </p:spTree>
    <p:extLst>
      <p:ext uri="{BB962C8B-B14F-4D97-AF65-F5344CB8AC3E}">
        <p14:creationId xmlns:p14="http://schemas.microsoft.com/office/powerpoint/2010/main" val="43100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Hello everyone, welcome to my final year project presentation! My project is centered around using deep-learning-based computer vision technology to create a facial action control mobile game in Android, that promotes facial muscle exercise to reduce the aging process of the face. I am Darren, and I am very excited to share my project with you.</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a:t>
            </a:fld>
            <a:endParaRPr lang="zh-HK" altLang="en-US"/>
          </a:p>
        </p:txBody>
      </p:sp>
    </p:spTree>
    <p:extLst>
      <p:ext uri="{BB962C8B-B14F-4D97-AF65-F5344CB8AC3E}">
        <p14:creationId xmlns:p14="http://schemas.microsoft.com/office/powerpoint/2010/main" val="400526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Dagger Master is a Dagger throwing game. It challenges players to throw daggers at rotating targets without hitting other daggers that are already on the target. </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10</a:t>
            </a:fld>
            <a:endParaRPr lang="zh-HK" altLang="en-US"/>
          </a:p>
        </p:txBody>
      </p:sp>
    </p:spTree>
    <p:extLst>
      <p:ext uri="{BB962C8B-B14F-4D97-AF65-F5344CB8AC3E}">
        <p14:creationId xmlns:p14="http://schemas.microsoft.com/office/powerpoint/2010/main" val="193834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Now you might ask, why this game? The idea of this game came from a game named Knife Hit. I chose to develop this game due to its simplicity. It is easy to play, with only one goal, which makes it more applicable for facial controls implementation.</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11</a:t>
            </a:fld>
            <a:endParaRPr lang="zh-HK" altLang="en-US"/>
          </a:p>
        </p:txBody>
      </p:sp>
    </p:spTree>
    <p:extLst>
      <p:ext uri="{BB962C8B-B14F-4D97-AF65-F5344CB8AC3E}">
        <p14:creationId xmlns:p14="http://schemas.microsoft.com/office/powerpoint/2010/main" val="3044543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I have spent a lot of time on the game design and game logic, and I would like to spend a little time demonstrating what my game looks like.</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12</a:t>
            </a:fld>
            <a:endParaRPr lang="zh-HK" altLang="en-US"/>
          </a:p>
        </p:txBody>
      </p:sp>
    </p:spTree>
    <p:extLst>
      <p:ext uri="{BB962C8B-B14F-4D97-AF65-F5344CB8AC3E}">
        <p14:creationId xmlns:p14="http://schemas.microsoft.com/office/powerpoint/2010/main" val="57541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First of all is the main screen, this is the page where users can access every functional part of the game. As you can see, we have a large play button that starts the game and a shop button right underneath it. A large dagger in the middle indicates the selected dagger that the user is using. On the top row, we have an indicator indicating the fruit count which acts as data points or the main currency throughout the game and a settings button that links to the settings screen.</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13</a:t>
            </a:fld>
            <a:endParaRPr lang="zh-HK" altLang="en-US"/>
          </a:p>
        </p:txBody>
      </p:sp>
    </p:spTree>
    <p:extLst>
      <p:ext uri="{BB962C8B-B14F-4D97-AF65-F5344CB8AC3E}">
        <p14:creationId xmlns:p14="http://schemas.microsoft.com/office/powerpoint/2010/main" val="3147051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Next up is the game screen. The game screen is the trickiest part during development, where I have to make everything responsive and smooth. As it directly determines whether the player will like this game. Everything on this screen reacts perfectly as soon as the player takes any action. I have implemented more than 10 animations to make the game incredibly fun to play. When the player loses, a score board slides down and tells the player all the necessary information. And up till now, you might ask, why isn’t the game played with facial action controls? </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14</a:t>
            </a:fld>
            <a:endParaRPr lang="zh-HK" altLang="en-US"/>
          </a:p>
        </p:txBody>
      </p:sp>
    </p:spTree>
    <p:extLst>
      <p:ext uri="{BB962C8B-B14F-4D97-AF65-F5344CB8AC3E}">
        <p14:creationId xmlns:p14="http://schemas.microsoft.com/office/powerpoint/2010/main" val="298936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At first, the game is indeed built and controlled by tap motion for ease of development. Afterwards, I succeeded in implementing blinking motions and smiling motions, and I allowed the game to be played in 3 different game modes, each with a different reward system, making the game more appealing and attractive. Players have the option of selecting from different game modes that not only add diversity to their gameplay, but also can mitigate the negative impacts brought on by overtraining facial muscles. From the UI, you can see a camera util set on the right bottom corner. It allows the player to have a better acknowledgement on what the camera is capturing, so as to promote better control over the game.</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15</a:t>
            </a:fld>
            <a:endParaRPr lang="zh-HK" altLang="en-US"/>
          </a:p>
        </p:txBody>
      </p:sp>
    </p:spTree>
    <p:extLst>
      <p:ext uri="{BB962C8B-B14F-4D97-AF65-F5344CB8AC3E}">
        <p14:creationId xmlns:p14="http://schemas.microsoft.com/office/powerpoint/2010/main" val="2018367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200" kern="100" dirty="0">
                <a:effectLst/>
                <a:latin typeface="Calibri" panose="020F0502020204030204" pitchFamily="34" charset="0"/>
                <a:ea typeface="DengXian" panose="02010600030101010101" pitchFamily="2" charset="-122"/>
                <a:cs typeface="Times New Roman" panose="02020603050405020304" pitchFamily="18" charset="0"/>
              </a:rPr>
              <a:t>At this point, you might think this game is as simple as it looks. But I can tell you that the challenge quickly ramps up as the target rotates faster and new obstacles are introduced. A level system monitors the difficulty of the game, where the difficulty increases randomly each time the level increases. Random speeds of spinning target are also introduced starting from level 3. Besides, we have a currency system, where fruits are the only currency accepted in this game for players to buy daggers. And here is where the shopping system kicks in. Last but not least, the settings system is here to provide game and camera settings for players to fine-tune some variables during gameplay.</a:t>
            </a:r>
            <a:endParaRPr lang="zh-TW" altLang="zh-HK" sz="12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16</a:t>
            </a:fld>
            <a:endParaRPr lang="zh-HK" altLang="en-US"/>
          </a:p>
        </p:txBody>
      </p:sp>
    </p:spTree>
    <p:extLst>
      <p:ext uri="{BB962C8B-B14F-4D97-AF65-F5344CB8AC3E}">
        <p14:creationId xmlns:p14="http://schemas.microsoft.com/office/powerpoint/2010/main" val="3644485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4000" kern="100" dirty="0">
                <a:effectLst/>
                <a:latin typeface="Calibri" panose="020F0502020204030204" pitchFamily="34" charset="0"/>
                <a:ea typeface="新細明體" panose="02020500000000000000" pitchFamily="18" charset="-120"/>
                <a:cs typeface="Times New Roman" panose="02020603050405020304" pitchFamily="18" charset="0"/>
              </a:rPr>
              <a:t>Now, I am going to talk about the technology used for the game. Android Studio is the IDE used, with Kotlin Jetpack Compose as the overall framework for this game. </a:t>
            </a:r>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17</a:t>
            </a:fld>
            <a:endParaRPr lang="zh-HK" altLang="en-US"/>
          </a:p>
        </p:txBody>
      </p:sp>
    </p:spTree>
    <p:extLst>
      <p:ext uri="{BB962C8B-B14F-4D97-AF65-F5344CB8AC3E}">
        <p14:creationId xmlns:p14="http://schemas.microsoft.com/office/powerpoint/2010/main" val="3909067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Google ML Kit’s Facial Detection module is the library that powers all the eye blinking and smiling control. The methodology behind it is actually very simple, where the camera captures images, send it to MLKit to process, then retrieves information from the face detected, in every millisecond.</a:t>
            </a:r>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18</a:t>
            </a:fld>
            <a:endParaRPr lang="zh-HK" altLang="en-US"/>
          </a:p>
        </p:txBody>
      </p:sp>
    </p:spTree>
    <p:extLst>
      <p:ext uri="{BB962C8B-B14F-4D97-AF65-F5344CB8AC3E}">
        <p14:creationId xmlns:p14="http://schemas.microsoft.com/office/powerpoint/2010/main" val="1625564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2800" kern="100" dirty="0">
                <a:effectLst/>
                <a:latin typeface="Calibri" panose="020F0502020204030204" pitchFamily="34" charset="0"/>
                <a:ea typeface="新細明體" panose="02020500000000000000" pitchFamily="18" charset="-120"/>
                <a:cs typeface="Times New Roman" panose="02020603050405020304" pitchFamily="18" charset="0"/>
              </a:rPr>
              <a:t>While facial detection itself is not enough to control the game, here is where we go deeper into the tools and dependencies. </a:t>
            </a:r>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19</a:t>
            </a:fld>
            <a:endParaRPr lang="zh-HK" altLang="en-US"/>
          </a:p>
        </p:txBody>
      </p:sp>
    </p:spTree>
    <p:extLst>
      <p:ext uri="{BB962C8B-B14F-4D97-AF65-F5344CB8AC3E}">
        <p14:creationId xmlns:p14="http://schemas.microsoft.com/office/powerpoint/2010/main" val="331516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This project aims to study which types of facial movements are suitable for mobile game control and to use facial motion recognition algorithms as the main controls for the mobile game. We hope to create a new type of mobile game that brings a unique user experience, with the objective of promoting facial muscle exercise to reduce the aging process of the face.</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2</a:t>
            </a:fld>
            <a:endParaRPr lang="zh-HK" altLang="en-US"/>
          </a:p>
        </p:txBody>
      </p:sp>
    </p:spTree>
    <p:extLst>
      <p:ext uri="{BB962C8B-B14F-4D97-AF65-F5344CB8AC3E}">
        <p14:creationId xmlns:p14="http://schemas.microsoft.com/office/powerpoint/2010/main" val="4068456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Navigation compose and navigation animation library have allowed me to carry out navigations with animation throughout the whole game.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Datastore allows Dagger Master to store game data in local storage, saving user preferences and all game data such as fruit count, number of daggers bought, max score,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While coroutines is the most important, it is basically a sub-process for managing asynchronous tasks and state changes in a reactive and efficient way. This picture only showed coroutines in part of the game screen. But I can tell you, almost all the game logic such as the spinning target, state changes, animations, as well as facial motion control logics, work out because of this powerful technology.</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HK" altLang="en-US" sz="1800"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20</a:t>
            </a:fld>
            <a:endParaRPr lang="zh-HK" altLang="en-US"/>
          </a:p>
        </p:txBody>
      </p:sp>
    </p:spTree>
    <p:extLst>
      <p:ext uri="{BB962C8B-B14F-4D97-AF65-F5344CB8AC3E}">
        <p14:creationId xmlns:p14="http://schemas.microsoft.com/office/powerpoint/2010/main" val="365531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After explaining the mechanics of my game, I am interested in measuring its effectiveness in terms of training facial muscles. I would like to assess how well the game improves facial muscle tone and strength and gather feedback and insights from players on the effectiveness of the game for this purpose. I have conducted a survey to gather feedback for my game from individuals across various age groups. </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This survey comprises 16 straightforward questions that aim to evaluate the game's responsiveness, feasibility, effectiveness in terms of facial action controls and gameplay, and overall rating. The questions are designed to gather valuable feedback from players and assess their experience playing the game, including how well it improves facial muscle training and toning.</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21</a:t>
            </a:fld>
            <a:endParaRPr lang="zh-HK" altLang="en-US"/>
          </a:p>
        </p:txBody>
      </p:sp>
    </p:spTree>
    <p:extLst>
      <p:ext uri="{BB962C8B-B14F-4D97-AF65-F5344CB8AC3E}">
        <p14:creationId xmlns:p14="http://schemas.microsoft.com/office/powerpoint/2010/main" val="3524219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According to current responses, most players still haven’t had an idea on whether they are interested in this new type of mobile game. They claimed to be willing to play this game 3-5 times a week. Most players think that the game is easy to understand and operate, where the facial action control is fairly responsive and precise. They also think that the facial action control have a positive effect to facial muscles and agree that this game helped them in terms of facial muscle training. Last but not least, most claimed that they feel significant changes in terms of facial muscles.</a:t>
            </a:r>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22</a:t>
            </a:fld>
            <a:endParaRPr lang="zh-HK" altLang="en-US"/>
          </a:p>
        </p:txBody>
      </p:sp>
    </p:spTree>
    <p:extLst>
      <p:ext uri="{BB962C8B-B14F-4D97-AF65-F5344CB8AC3E}">
        <p14:creationId xmlns:p14="http://schemas.microsoft.com/office/powerpoint/2010/main" val="1922284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Without further ado, I would like to give you a quick demo of Dagger Master.</a:t>
            </a:r>
          </a:p>
          <a:p>
            <a:endParaRPr lang="en-US" altLang="zh-HK" dirty="0"/>
          </a:p>
          <a:p>
            <a:r>
              <a:rPr lang="en-US" altLang="zh-HK" dirty="0"/>
              <a:t>You will enter the main screen after seeing this loading screen.</a:t>
            </a:r>
          </a:p>
          <a:p>
            <a:endParaRPr lang="en-US" altLang="zh-HK" dirty="0"/>
          </a:p>
          <a:p>
            <a:r>
              <a:rPr lang="en-US" altLang="zh-HK" dirty="0"/>
              <a:t>Here is where you choose different game modes. By the way, smooth animations, right?</a:t>
            </a:r>
          </a:p>
          <a:p>
            <a:endParaRPr lang="en-US" altLang="zh-HK" dirty="0"/>
          </a:p>
          <a:p>
            <a:r>
              <a:rPr lang="en-US" altLang="zh-HK" dirty="0"/>
              <a:t>Here comes the score board.</a:t>
            </a:r>
          </a:p>
          <a:p>
            <a:endParaRPr lang="en-US" altLang="zh-HK" dirty="0"/>
          </a:p>
          <a:p>
            <a:r>
              <a:rPr lang="en-US" altLang="zh-HK" dirty="0"/>
              <a:t>In the shop, pink box indicates selected daggers. Green box indicates current selection. And here, you purchase.</a:t>
            </a:r>
          </a:p>
          <a:p>
            <a:endParaRPr lang="en-US" altLang="zh-HK" dirty="0"/>
          </a:p>
          <a:p>
            <a:r>
              <a:rPr lang="en-US" altLang="zh-HK" dirty="0"/>
              <a:t>Next up is the settings screen. We have game settings, as well as camera settings.</a:t>
            </a:r>
          </a:p>
          <a:p>
            <a:endParaRPr lang="en-US" altLang="zh-HK" dirty="0"/>
          </a:p>
          <a:p>
            <a:r>
              <a:rPr lang="en-US" altLang="zh-HK" dirty="0"/>
              <a:t>Now, I’m </a:t>
            </a:r>
            <a:r>
              <a:rPr lang="en-US" altLang="zh-HK" dirty="0" err="1"/>
              <a:t>gonna</a:t>
            </a:r>
            <a:r>
              <a:rPr lang="en-US" altLang="zh-HK" dirty="0"/>
              <a:t> demonstrate facial action controls. Smile mode and blink mode have a relatively lower difficulty than Tap mode. But a better rewards system as you can see right here. I hope to attract players to these 2 game modes by giving more motivation, for them to train their facial muscles.</a:t>
            </a:r>
          </a:p>
          <a:p>
            <a:endParaRPr lang="en-US" altLang="zh-HK" dirty="0"/>
          </a:p>
          <a:p>
            <a:r>
              <a:rPr lang="en-US" altLang="zh-HK" dirty="0"/>
              <a:t>Here, you can see the number of fruits earned are tripled.</a:t>
            </a:r>
          </a:p>
          <a:p>
            <a:endParaRPr lang="en-US" altLang="zh-HK" dirty="0"/>
          </a:p>
          <a:p>
            <a:r>
              <a:rPr lang="en-US" altLang="zh-HK" dirty="0"/>
              <a:t>And this is the end of my demo.</a:t>
            </a:r>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23</a:t>
            </a:fld>
            <a:endParaRPr lang="zh-HK" altLang="en-US"/>
          </a:p>
        </p:txBody>
      </p:sp>
    </p:spTree>
    <p:extLst>
      <p:ext uri="{BB962C8B-B14F-4D97-AF65-F5344CB8AC3E}">
        <p14:creationId xmlns:p14="http://schemas.microsoft.com/office/powerpoint/2010/main" val="4201908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dirty="0"/>
              <a:t>Uh huh, this is also the end of my presentation. Feel free to check out my GitHub repository. Thank you. (Bow)</a:t>
            </a:r>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24</a:t>
            </a:fld>
            <a:endParaRPr lang="zh-HK" altLang="en-US"/>
          </a:p>
        </p:txBody>
      </p:sp>
    </p:spTree>
    <p:extLst>
      <p:ext uri="{BB962C8B-B14F-4D97-AF65-F5344CB8AC3E}">
        <p14:creationId xmlns:p14="http://schemas.microsoft.com/office/powerpoint/2010/main" val="2930367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25</a:t>
            </a:fld>
            <a:endParaRPr lang="zh-HK" altLang="en-US"/>
          </a:p>
        </p:txBody>
      </p:sp>
    </p:spTree>
    <p:extLst>
      <p:ext uri="{BB962C8B-B14F-4D97-AF65-F5344CB8AC3E}">
        <p14:creationId xmlns:p14="http://schemas.microsoft.com/office/powerpoint/2010/main" val="60807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Facial muscle exercises have been found to help reduce the aging process of the face by promoting blood circulation, toning muscles, and reducing wrinkles. However, many people find it challenging to regularly do facial exercises on their own.</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3</a:t>
            </a:fld>
            <a:endParaRPr lang="zh-HK" altLang="en-US"/>
          </a:p>
        </p:txBody>
      </p:sp>
    </p:spTree>
    <p:extLst>
      <p:ext uri="{BB962C8B-B14F-4D97-AF65-F5344CB8AC3E}">
        <p14:creationId xmlns:p14="http://schemas.microsoft.com/office/powerpoint/2010/main" val="3419514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With that said, to promote facial exercise, I think it is best to implement it into a game. As the incorporation of facial recognition technology in mobile gaming may significantly enhance user experience, and a game with good user experience provides players with satisfying and immersive experience that keeps them engaged and entertained. I seek to create a new type of mobile game that not only entertains but also contributes to facial muscle exercise and anti-aging efforts.</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4</a:t>
            </a:fld>
            <a:endParaRPr lang="zh-HK" altLang="en-US"/>
          </a:p>
        </p:txBody>
      </p:sp>
    </p:spTree>
    <p:extLst>
      <p:ext uri="{BB962C8B-B14F-4D97-AF65-F5344CB8AC3E}">
        <p14:creationId xmlns:p14="http://schemas.microsoft.com/office/powerpoint/2010/main" val="104520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I have done a little research on facial movements and obtained 4 major movements that are suitable to be used as mobile game controls. These 4 facial action controls correspond to mouth movements, blinking motion, tongue movements and smiling motion. </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In my game, I used these two motions, simply because I like to.</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5</a:t>
            </a:fld>
            <a:endParaRPr lang="zh-HK" altLang="en-US"/>
          </a:p>
        </p:txBody>
      </p:sp>
    </p:spTree>
    <p:extLst>
      <p:ext uri="{BB962C8B-B14F-4D97-AF65-F5344CB8AC3E}">
        <p14:creationId xmlns:p14="http://schemas.microsoft.com/office/powerpoint/2010/main" val="36093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To prove that the aforementioned motions can really train facial muscles, I would like to share with you some of my research.</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6</a:t>
            </a:fld>
            <a:endParaRPr lang="zh-HK" altLang="en-US"/>
          </a:p>
        </p:txBody>
      </p:sp>
    </p:spTree>
    <p:extLst>
      <p:ext uri="{BB962C8B-B14F-4D97-AF65-F5344CB8AC3E}">
        <p14:creationId xmlns:p14="http://schemas.microsoft.com/office/powerpoint/2010/main" val="58129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First of all, blinking motion. Blinking motion can train our orbicularis oculi muscles. This muscle is responsible for blinking and squinting and plays a big role in nonverbal communication, as it helps to convey emotions such as surprise or concern. Blinking is an essential action for maintaining healthy eyes and vision, as it provides lubrication, protection, and helps to reduce eye strain and fatigue. It also improves vision and stimulates brain activity. Besides, research also discovered that gamers tend to blink less frequently. So, using blinking motion to play the game solves this problem. However, </a:t>
            </a:r>
            <a:r>
              <a:rPr lang="en-US" altLang="zh-HK" sz="1800" kern="100" dirty="0">
                <a:effectLst/>
                <a:latin typeface="Calibri" panose="020F0502020204030204" pitchFamily="34" charset="0"/>
                <a:ea typeface="新細明體" panose="02020500000000000000" pitchFamily="18" charset="-120"/>
                <a:cs typeface="Times New Roman" panose="02020603050405020304" pitchFamily="18" charset="0"/>
              </a:rPr>
              <a:t>blinking too repeatedly could cause eye fatigue and strain, which can be very uncomfortable and make it difficult to continue playing the game. Also, some people might not have strong control over their blinking (e.g., if they have dry eyes or a medical condition), which could negatively affect the gameplay. And that’s why I also implemented smiling motion.</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7</a:t>
            </a:fld>
            <a:endParaRPr lang="zh-HK" altLang="en-US"/>
          </a:p>
        </p:txBody>
      </p:sp>
    </p:spTree>
    <p:extLst>
      <p:ext uri="{BB962C8B-B14F-4D97-AF65-F5344CB8AC3E}">
        <p14:creationId xmlns:p14="http://schemas.microsoft.com/office/powerpoint/2010/main" val="3889677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For smiling motion, zygomaticus muscles that are in the corners of the mouth and orbicularis oculi muscles are trained. The first mentioned muscle is responsible for smiling and is important for facial expression and communication. Smiling releases endorphins, improves your mood, relieves stress, boosts immunity, enhances relationships, and makes you more attractive and approachable. Even if you forcefully or intentionally smile, you can still trigger the same positive benefits associated with a genuine smile. However, like blinking, smiling could cause facial fatigue or strain if the player has to do it repeatedly for a prolonged period. Also, some people might find it difficult or uncomfortable to smile for extended periods of time, especially if they have dental braces, sore teeth, or other oral health issues.</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8</a:t>
            </a:fld>
            <a:endParaRPr lang="zh-HK" altLang="en-US"/>
          </a:p>
        </p:txBody>
      </p:sp>
    </p:spTree>
    <p:extLst>
      <p:ext uri="{BB962C8B-B14F-4D97-AF65-F5344CB8AC3E}">
        <p14:creationId xmlns:p14="http://schemas.microsoft.com/office/powerpoint/2010/main" val="357465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sz="1800" kern="100" dirty="0">
                <a:effectLst/>
                <a:latin typeface="Calibri" panose="020F0502020204030204" pitchFamily="34" charset="0"/>
                <a:ea typeface="DengXian" panose="02010600030101010101" pitchFamily="2" charset="-122"/>
                <a:cs typeface="Times New Roman" panose="02020603050405020304" pitchFamily="18" charset="0"/>
              </a:rPr>
              <a:t>Now, enough with the boring research data. Let me introduce you “Dagger Master”.</a:t>
            </a:r>
            <a:endParaRPr lang="zh-TW" altLang="zh-HK"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HK" altLang="en-US" dirty="0"/>
          </a:p>
        </p:txBody>
      </p:sp>
      <p:sp>
        <p:nvSpPr>
          <p:cNvPr id="4" name="Slide Number Placeholder 3"/>
          <p:cNvSpPr>
            <a:spLocks noGrp="1"/>
          </p:cNvSpPr>
          <p:nvPr>
            <p:ph type="sldNum" sz="quarter" idx="5"/>
          </p:nvPr>
        </p:nvSpPr>
        <p:spPr/>
        <p:txBody>
          <a:bodyPr/>
          <a:lstStyle/>
          <a:p>
            <a:fld id="{E83CBEF8-F8AF-4AAF-B2AA-670F287CFA27}" type="slidenum">
              <a:rPr lang="zh-HK" altLang="en-US" smtClean="0"/>
              <a:t>9</a:t>
            </a:fld>
            <a:endParaRPr lang="zh-HK" altLang="en-US"/>
          </a:p>
        </p:txBody>
      </p:sp>
    </p:spTree>
    <p:extLst>
      <p:ext uri="{BB962C8B-B14F-4D97-AF65-F5344CB8AC3E}">
        <p14:creationId xmlns:p14="http://schemas.microsoft.com/office/powerpoint/2010/main" val="3867147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ltLang="zh-HK"/>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HK"/>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2EDB8D0-98ED-4B86-9D5F-E61ADC70144D}" type="datetimeFigureOut">
              <a:rPr lang="en-US" smtClean="0"/>
              <a:t>4/3/2023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077649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ltLang="zh-HK"/>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HK"/>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pPr/>
              <a:t>4/3/2023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943914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ltLang="zh-HK"/>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2292035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ltLang="zh-HK"/>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HK"/>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789497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ltLang="zh-HK"/>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089869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ltLang="zh-HK"/>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ltLang="zh-HK"/>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06740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ltLang="zh-HK"/>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ltLang="zh-HK"/>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265884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ltLang="zh-HK"/>
              <a:t>Click to edit Master title style</a:t>
            </a:r>
            <a:endParaRPr lang="en-US" dirty="0"/>
          </a:p>
        </p:txBody>
      </p:sp>
    </p:spTree>
    <p:extLst>
      <p:ext uri="{BB962C8B-B14F-4D97-AF65-F5344CB8AC3E}">
        <p14:creationId xmlns:p14="http://schemas.microsoft.com/office/powerpoint/2010/main" val="10404401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ltLang="zh-HK"/>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207807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ltLang="zh-HK"/>
              <a:t>Click to edit Master title style</a:t>
            </a:r>
            <a:endParaRPr lang="en-US" dirty="0"/>
          </a:p>
        </p:txBody>
      </p:sp>
      <p:sp>
        <p:nvSpPr>
          <p:cNvPr id="3" name="Content Placeholder 2"/>
          <p:cNvSpPr>
            <a:spLocks noGrp="1"/>
          </p:cNvSpPr>
          <p:nvPr>
            <p:ph idx="1"/>
          </p:nvPr>
        </p:nvSpPr>
        <p:spPr/>
        <p:txBody>
          <a:bodyPr anchor="ct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490544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ltLang="zh-HK"/>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HK"/>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439807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ltLang="zh-HK"/>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5328283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HK"/>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7948789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ltLang="zh-HK"/>
              <a:t>Click to edit Master title style</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0070366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2EDB8D0-98ED-4B86-9D5F-E61ADC70144D}" type="datetimeFigureOut">
              <a:rPr lang="en-US" smtClean="0"/>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909580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ltLang="zh-HK"/>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8202846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ltLang="zh-HK"/>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HK"/>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HK"/>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3808134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ltLang="zh-HK"/>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EDB8D0-98ED-4B86-9D5F-E61ADC70144D}" type="datetimeFigureOut">
              <a:rPr lang="en-US" smtClean="0"/>
              <a:pPr/>
              <a:t>4/3/2023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046230259"/>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7.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8.jpe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1.jpeg"/><Relationship Id="rId7" Type="http://schemas.openxmlformats.org/officeDocument/2006/relationships/diagramData" Target="../diagrams/data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6.xml"/><Relationship Id="rId5" Type="http://schemas.openxmlformats.org/officeDocument/2006/relationships/image" Target="../media/image34.png"/><Relationship Id="rId10" Type="http://schemas.openxmlformats.org/officeDocument/2006/relationships/diagramColors" Target="../diagrams/colors6.xml"/><Relationship Id="rId4" Type="http://schemas.openxmlformats.org/officeDocument/2006/relationships/image" Target="../media/image33.png"/><Relationship Id="rId9"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jpeg"/><Relationship Id="rId7" Type="http://schemas.openxmlformats.org/officeDocument/2006/relationships/diagramLayout" Target="../diagrams/layout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43.png"/><Relationship Id="rId10" Type="http://schemas.microsoft.com/office/2007/relationships/diagramDrawing" Target="../diagrams/drawing7.xml"/><Relationship Id="rId4" Type="http://schemas.openxmlformats.org/officeDocument/2006/relationships/image" Target="../media/image42.png"/><Relationship Id="rId9" Type="http://schemas.openxmlformats.org/officeDocument/2006/relationships/diagramColors" Target="../diagrams/colors7.xml"/></Relationships>
</file>

<file path=ppt/slides/_rels/slide1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44.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2.xml"/><Relationship Id="rId13" Type="http://schemas.openxmlformats.org/officeDocument/2006/relationships/image" Target="../media/image48.jpeg"/><Relationship Id="rId18" Type="http://schemas.openxmlformats.org/officeDocument/2006/relationships/image" Target="../media/image53.png"/><Relationship Id="rId3" Type="http://schemas.openxmlformats.org/officeDocument/2006/relationships/image" Target="../media/image31.png"/><Relationship Id="rId7" Type="http://schemas.openxmlformats.org/officeDocument/2006/relationships/diagramQuickStyle" Target="../diagrams/quickStyle12.xml"/><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notesSlide" Target="../notesSlides/notesSlide20.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diagramLayout" Target="../diagrams/layout12.xml"/><Relationship Id="rId11" Type="http://schemas.openxmlformats.org/officeDocument/2006/relationships/image" Target="../media/image46.png"/><Relationship Id="rId5" Type="http://schemas.openxmlformats.org/officeDocument/2006/relationships/diagramData" Target="../diagrams/data12.xml"/><Relationship Id="rId15" Type="http://schemas.openxmlformats.org/officeDocument/2006/relationships/image" Target="../media/image50.png"/><Relationship Id="rId10" Type="http://schemas.openxmlformats.org/officeDocument/2006/relationships/image" Target="../media/image45.jpeg"/><Relationship Id="rId4" Type="http://schemas.openxmlformats.org/officeDocument/2006/relationships/image" Target="../media/image30.png"/><Relationship Id="rId9" Type="http://schemas.microsoft.com/office/2007/relationships/diagramDrawing" Target="../diagrams/drawing12.xml"/><Relationship Id="rId1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darrench3140/fyp_dagger.git" TargetMode="External"/><Relationship Id="rId5" Type="http://schemas.openxmlformats.org/officeDocument/2006/relationships/image" Target="../media/image56.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darrench3140/fyp_dagger.git"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image" Target="../media/image10.png"/><Relationship Id="rId12"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diagramLayout" Target="../diagrams/layout1.xml"/><Relationship Id="rId5" Type="http://schemas.openxmlformats.org/officeDocument/2006/relationships/image" Target="../media/image8.png"/><Relationship Id="rId10" Type="http://schemas.openxmlformats.org/officeDocument/2006/relationships/diagramData" Target="../diagrams/data1.xml"/><Relationship Id="rId4" Type="http://schemas.openxmlformats.org/officeDocument/2006/relationships/image" Target="../media/image7.png"/><Relationship Id="rId9" Type="http://schemas.openxmlformats.org/officeDocument/2006/relationships/image" Target="../media/image12.jpeg"/><Relationship Id="rId14"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jpe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svg"/><Relationship Id="rId4" Type="http://schemas.openxmlformats.org/officeDocument/2006/relationships/image" Target="../media/image2.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Neon 3D circle art">
            <a:extLst>
              <a:ext uri="{FF2B5EF4-FFF2-40B4-BE49-F238E27FC236}">
                <a16:creationId xmlns:a16="http://schemas.microsoft.com/office/drawing/2014/main" id="{855CC84A-77AE-695D-49F8-162EF0D726DF}"/>
              </a:ext>
            </a:extLst>
          </p:cNvPr>
          <p:cNvPicPr>
            <a:picLocks noChangeAspect="1"/>
          </p:cNvPicPr>
          <p:nvPr/>
        </p:nvPicPr>
        <p:blipFill rotWithShape="1">
          <a:blip r:embed="rId3">
            <a:alphaModFix amt="84000"/>
            <a:extLst>
              <a:ext uri="{BEBA8EAE-BF5A-486C-A8C5-ECC9F3942E4B}">
                <a14:imgProps xmlns:a14="http://schemas.microsoft.com/office/drawing/2010/main">
                  <a14:imgLayer r:embed="rId4">
                    <a14:imgEffect>
                      <a14:artisticPaintBrush trans="29000" brushSize="7"/>
                    </a14:imgEffect>
                    <a14:imgEffect>
                      <a14:colorTemperature colorTemp="11500"/>
                    </a14:imgEffect>
                    <a14:imgEffect>
                      <a14:saturation sat="137000"/>
                    </a14:imgEffect>
                  </a14:imgLayer>
                </a14:imgProps>
              </a:ext>
            </a:extLst>
          </a:blip>
          <a:srcRect t="21309" r="-1" b="-1"/>
          <a:stretch/>
        </p:blipFill>
        <p:spPr>
          <a:xfrm>
            <a:off x="3068" y="0"/>
            <a:ext cx="12188932" cy="6858000"/>
          </a:xfrm>
          <a:prstGeom prst="rect">
            <a:avLst/>
          </a:prstGeom>
          <a:effectLst/>
        </p:spPr>
      </p:pic>
      <p:sp>
        <p:nvSpPr>
          <p:cNvPr id="2" name="Title 1">
            <a:extLst>
              <a:ext uri="{FF2B5EF4-FFF2-40B4-BE49-F238E27FC236}">
                <a16:creationId xmlns:a16="http://schemas.microsoft.com/office/drawing/2014/main" id="{C0BD2F09-CF12-D46A-4873-03DF85AD1C90}"/>
              </a:ext>
            </a:extLst>
          </p:cNvPr>
          <p:cNvSpPr>
            <a:spLocks noGrp="1"/>
          </p:cNvSpPr>
          <p:nvPr>
            <p:ph type="ctrTitle"/>
          </p:nvPr>
        </p:nvSpPr>
        <p:spPr>
          <a:xfrm>
            <a:off x="4628146" y="2035922"/>
            <a:ext cx="2935705" cy="925300"/>
          </a:xfrm>
        </p:spPr>
        <p:txBody>
          <a:bodyPr>
            <a:normAutofit/>
          </a:bodyPr>
          <a:lstStyle/>
          <a:p>
            <a:pPr algn="ctr"/>
            <a:r>
              <a:rPr lang="en-US" altLang="zh-HK" sz="4800" dirty="0">
                <a:latin typeface="Algerian" panose="04020705040A02060702" pitchFamily="82" charset="0"/>
              </a:rPr>
              <a:t>LMP-03</a:t>
            </a:r>
            <a:endParaRPr lang="zh-HK" altLang="en-US" sz="4800" dirty="0"/>
          </a:p>
        </p:txBody>
      </p:sp>
      <p:sp>
        <p:nvSpPr>
          <p:cNvPr id="3" name="Subtitle 2">
            <a:extLst>
              <a:ext uri="{FF2B5EF4-FFF2-40B4-BE49-F238E27FC236}">
                <a16:creationId xmlns:a16="http://schemas.microsoft.com/office/drawing/2014/main" id="{98D20B01-C358-296E-8699-767AA6F5F3F1}"/>
              </a:ext>
            </a:extLst>
          </p:cNvPr>
          <p:cNvSpPr>
            <a:spLocks noGrp="1"/>
          </p:cNvSpPr>
          <p:nvPr>
            <p:ph type="subTitle" idx="1"/>
          </p:nvPr>
        </p:nvSpPr>
        <p:spPr>
          <a:xfrm>
            <a:off x="1107145" y="4822078"/>
            <a:ext cx="9977708" cy="730258"/>
          </a:xfrm>
        </p:spPr>
        <p:txBody>
          <a:bodyPr>
            <a:normAutofit fontScale="92500"/>
          </a:bodyPr>
          <a:lstStyle/>
          <a:p>
            <a:pPr algn="ctr"/>
            <a:r>
              <a:rPr lang="en-US" altLang="zh-HK" sz="2800" b="1" dirty="0">
                <a:effectLst/>
                <a:latin typeface="Gabriola" panose="04040605051002020D02" pitchFamily="82" charset="0"/>
                <a:ea typeface="新細明體" panose="02020500000000000000" pitchFamily="18" charset="-120"/>
                <a:cs typeface="Times New Roman" panose="02020603050405020304" pitchFamily="18" charset="0"/>
              </a:rPr>
              <a:t>Deep Learning based Facial Action Control Mobile Game (Android Version)</a:t>
            </a:r>
            <a:endParaRPr lang="zh-HK" altLang="en-US" sz="2800" b="1" dirty="0">
              <a:latin typeface="Gabriola" panose="04040605051002020D02" pitchFamily="82" charset="0"/>
            </a:endParaRPr>
          </a:p>
        </p:txBody>
      </p:sp>
      <p:sp>
        <p:nvSpPr>
          <p:cNvPr id="5" name="Subtitle 2">
            <a:extLst>
              <a:ext uri="{FF2B5EF4-FFF2-40B4-BE49-F238E27FC236}">
                <a16:creationId xmlns:a16="http://schemas.microsoft.com/office/drawing/2014/main" id="{784D513E-6DF8-215D-A3FA-4A35C4065586}"/>
              </a:ext>
            </a:extLst>
          </p:cNvPr>
          <p:cNvSpPr txBox="1">
            <a:spLocks/>
          </p:cNvSpPr>
          <p:nvPr/>
        </p:nvSpPr>
        <p:spPr>
          <a:xfrm>
            <a:off x="10204416" y="5834724"/>
            <a:ext cx="1987584" cy="869224"/>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HK" sz="3200" dirty="0">
                <a:latin typeface="Gabriola" panose="04040605051002020D02" pitchFamily="82" charset="0"/>
                <a:ea typeface="新細明體" panose="02020500000000000000" pitchFamily="18" charset="-120"/>
                <a:cs typeface="Times New Roman" panose="02020603050405020304" pitchFamily="18" charset="0"/>
              </a:rPr>
              <a:t>Supervisor: Dr. Po, LM</a:t>
            </a:r>
          </a:p>
          <a:p>
            <a:pPr algn="l"/>
            <a:r>
              <a:rPr lang="en-US" altLang="zh-HK" sz="3200" dirty="0">
                <a:latin typeface="Gabriola" panose="04040605051002020D02" pitchFamily="82" charset="0"/>
                <a:ea typeface="新細明體" panose="02020500000000000000" pitchFamily="18" charset="-120"/>
                <a:cs typeface="Times New Roman" panose="02020603050405020304" pitchFamily="18" charset="0"/>
              </a:rPr>
              <a:t>Assessor: Mr. Ting, Van C W</a:t>
            </a:r>
          </a:p>
          <a:p>
            <a:pPr algn="l"/>
            <a:r>
              <a:rPr lang="en-US" altLang="zh-HK" sz="3200" dirty="0">
                <a:latin typeface="Gabriola" panose="04040605051002020D02" pitchFamily="82" charset="0"/>
                <a:ea typeface="新細明體" panose="02020500000000000000" pitchFamily="18" charset="-120"/>
                <a:cs typeface="Times New Roman" panose="02020603050405020304" pitchFamily="18" charset="0"/>
              </a:rPr>
              <a:t>Student: Cheng Darren</a:t>
            </a:r>
            <a:endParaRPr lang="zh-HK" altLang="en-US" sz="3200" dirty="0">
              <a:latin typeface="Gabriola" panose="04040605051002020D02" pitchFamily="82" charset="0"/>
            </a:endParaRPr>
          </a:p>
        </p:txBody>
      </p:sp>
    </p:spTree>
    <p:extLst>
      <p:ext uri="{BB962C8B-B14F-4D97-AF65-F5344CB8AC3E}">
        <p14:creationId xmlns:p14="http://schemas.microsoft.com/office/powerpoint/2010/main" val="1697726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6B1D-2C86-1F85-1D6A-BDE0B7AA3F2F}"/>
              </a:ext>
            </a:extLst>
          </p:cNvPr>
          <p:cNvSpPr>
            <a:spLocks noGrp="1"/>
          </p:cNvSpPr>
          <p:nvPr>
            <p:ph type="title"/>
          </p:nvPr>
        </p:nvSpPr>
        <p:spPr>
          <a:xfrm>
            <a:off x="685801" y="1030289"/>
            <a:ext cx="6814749" cy="1035578"/>
          </a:xfrm>
        </p:spPr>
        <p:txBody>
          <a:bodyPr>
            <a:normAutofit/>
          </a:bodyPr>
          <a:lstStyle/>
          <a:p>
            <a:r>
              <a:rPr lang="en-US" altLang="zh-HK" dirty="0"/>
              <a:t>Game Introduction</a:t>
            </a:r>
            <a:endParaRPr lang="zh-HK" altLang="en-US" dirty="0"/>
          </a:p>
        </p:txBody>
      </p:sp>
      <p:pic>
        <p:nvPicPr>
          <p:cNvPr id="13" name="Picture 12" descr="A screenshot of a video game&#10;&#10;Description automatically generated">
            <a:extLst>
              <a:ext uri="{FF2B5EF4-FFF2-40B4-BE49-F238E27FC236}">
                <a16:creationId xmlns:a16="http://schemas.microsoft.com/office/drawing/2014/main" id="{51BD893B-F83D-5783-213F-5AD52295BDEA}"/>
              </a:ext>
            </a:extLst>
          </p:cNvPr>
          <p:cNvPicPr>
            <a:picLocks noChangeAspect="1"/>
          </p:cNvPicPr>
          <p:nvPr/>
        </p:nvPicPr>
        <p:blipFill>
          <a:blip r:embed="rId3"/>
          <a:stretch>
            <a:fillRect/>
          </a:stretch>
        </p:blipFill>
        <p:spPr>
          <a:xfrm>
            <a:off x="8073291" y="821742"/>
            <a:ext cx="2839689" cy="556801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graphicFrame>
        <p:nvGraphicFramePr>
          <p:cNvPr id="1028" name="Content Placeholder 2">
            <a:extLst>
              <a:ext uri="{FF2B5EF4-FFF2-40B4-BE49-F238E27FC236}">
                <a16:creationId xmlns:a16="http://schemas.microsoft.com/office/drawing/2014/main" id="{A4AEC052-C6EC-C5C5-344A-39133783EB28}"/>
              </a:ext>
            </a:extLst>
          </p:cNvPr>
          <p:cNvGraphicFramePr>
            <a:graphicFrameLocks noGrp="1"/>
          </p:cNvGraphicFramePr>
          <p:nvPr>
            <p:ph idx="1"/>
            <p:extLst>
              <p:ext uri="{D42A27DB-BD31-4B8C-83A1-F6EECF244321}">
                <p14:modId xmlns:p14="http://schemas.microsoft.com/office/powerpoint/2010/main" val="3779957554"/>
              </p:ext>
            </p:extLst>
          </p:nvPr>
        </p:nvGraphicFramePr>
        <p:xfrm>
          <a:off x="685801" y="2142067"/>
          <a:ext cx="6814749" cy="3649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Magical Cartoon Dagger Blade With Golden Hilt向量圖形及更多中古時代圖片- 中古時代, 仙女, 休閒遊戲-  iStock">
            <a:extLst>
              <a:ext uri="{FF2B5EF4-FFF2-40B4-BE49-F238E27FC236}">
                <a16:creationId xmlns:a16="http://schemas.microsoft.com/office/drawing/2014/main" id="{A32D5F3A-57FD-84EE-D441-A0C635875B3A}"/>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rot="10800000">
            <a:off x="6439975" y="2142067"/>
            <a:ext cx="794948" cy="1135641"/>
          </a:xfrm>
          <a:prstGeom prst="roundRect">
            <a:avLst>
              <a:gd name="adj" fmla="val 7306"/>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495236"/>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D8CB1-F08E-DFE7-E53D-D37CEC3AF391}"/>
              </a:ext>
            </a:extLst>
          </p:cNvPr>
          <p:cNvSpPr>
            <a:spLocks noGrp="1"/>
          </p:cNvSpPr>
          <p:nvPr>
            <p:ph type="title"/>
          </p:nvPr>
        </p:nvSpPr>
        <p:spPr/>
        <p:txBody>
          <a:bodyPr/>
          <a:lstStyle/>
          <a:p>
            <a:r>
              <a:rPr lang="en-US" altLang="zh-HK" dirty="0"/>
              <a:t>Why this game?</a:t>
            </a:r>
            <a:endParaRPr lang="zh-HK" altLang="en-US" dirty="0"/>
          </a:p>
        </p:txBody>
      </p:sp>
      <p:graphicFrame>
        <p:nvGraphicFramePr>
          <p:cNvPr id="6" name="Content Placeholder 2">
            <a:extLst>
              <a:ext uri="{FF2B5EF4-FFF2-40B4-BE49-F238E27FC236}">
                <a16:creationId xmlns:a16="http://schemas.microsoft.com/office/drawing/2014/main" id="{4C390A95-FC64-F183-2FF6-EB07965CB368}"/>
              </a:ext>
            </a:extLst>
          </p:cNvPr>
          <p:cNvGraphicFramePr>
            <a:graphicFrameLocks noGrp="1"/>
          </p:cNvGraphicFramePr>
          <p:nvPr>
            <p:ph idx="1"/>
            <p:extLst>
              <p:ext uri="{D42A27DB-BD31-4B8C-83A1-F6EECF244321}">
                <p14:modId xmlns:p14="http://schemas.microsoft.com/office/powerpoint/2010/main" val="3206682296"/>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close-up of a pool table&#10;&#10;Description automatically generated with low confidence">
            <a:extLst>
              <a:ext uri="{FF2B5EF4-FFF2-40B4-BE49-F238E27FC236}">
                <a16:creationId xmlns:a16="http://schemas.microsoft.com/office/drawing/2014/main" id="{D7FD7543-B896-B295-9F3B-AB30E56EE036}"/>
              </a:ext>
            </a:extLst>
          </p:cNvPr>
          <p:cNvPicPr>
            <a:picLocks noChangeAspect="1"/>
          </p:cNvPicPr>
          <p:nvPr/>
        </p:nvPicPr>
        <p:blipFill>
          <a:blip r:embed="rId8"/>
          <a:stretch>
            <a:fillRect/>
          </a:stretch>
        </p:blipFill>
        <p:spPr>
          <a:xfrm>
            <a:off x="9255625" y="2658669"/>
            <a:ext cx="970890" cy="950803"/>
          </a:xfrm>
          <a:prstGeom prst="rect">
            <a:avLst/>
          </a:prstGeom>
        </p:spPr>
      </p:pic>
    </p:spTree>
    <p:extLst>
      <p:ext uri="{BB962C8B-B14F-4D97-AF65-F5344CB8AC3E}">
        <p14:creationId xmlns:p14="http://schemas.microsoft.com/office/powerpoint/2010/main" val="2401183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3" name="Picture 12" descr="A screenshot of a video game&#10;&#10;Description automatically generated">
            <a:extLst>
              <a:ext uri="{FF2B5EF4-FFF2-40B4-BE49-F238E27FC236}">
                <a16:creationId xmlns:a16="http://schemas.microsoft.com/office/drawing/2014/main" id="{51BD893B-F83D-5783-213F-5AD52295BDEA}"/>
              </a:ext>
            </a:extLst>
          </p:cNvPr>
          <p:cNvPicPr>
            <a:picLocks noChangeAspect="1"/>
          </p:cNvPicPr>
          <p:nvPr/>
        </p:nvPicPr>
        <p:blipFill>
          <a:blip r:embed="rId4"/>
          <a:stretch>
            <a:fillRect/>
          </a:stretch>
        </p:blipFill>
        <p:spPr>
          <a:xfrm>
            <a:off x="8476894" y="905889"/>
            <a:ext cx="2859430" cy="56067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27" name="Picture 26">
            <a:extLst>
              <a:ext uri="{FF2B5EF4-FFF2-40B4-BE49-F238E27FC236}">
                <a16:creationId xmlns:a16="http://schemas.microsoft.com/office/drawing/2014/main" id="{E5AA88FA-FA9B-40A0-AB33-86E7729DA8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5C96B1D-2C86-1F85-1D6A-BDE0B7AA3F2F}"/>
              </a:ext>
            </a:extLst>
          </p:cNvPr>
          <p:cNvSpPr>
            <a:spLocks noGrp="1"/>
          </p:cNvSpPr>
          <p:nvPr>
            <p:ph type="title"/>
          </p:nvPr>
        </p:nvSpPr>
        <p:spPr>
          <a:xfrm>
            <a:off x="4204983" y="4333357"/>
            <a:ext cx="3776615" cy="1679150"/>
          </a:xfrm>
        </p:spPr>
        <p:txBody>
          <a:bodyPr vert="horz" lIns="91440" tIns="45720" rIns="91440" bIns="45720" rtlCol="0" anchor="b">
            <a:normAutofit fontScale="90000"/>
          </a:bodyPr>
          <a:lstStyle/>
          <a:p>
            <a:pPr algn="ctr"/>
            <a:r>
              <a:rPr lang="en-US" altLang="zh-HK" sz="4000" dirty="0"/>
              <a:t>Game DESIGN</a:t>
            </a:r>
            <a:br>
              <a:rPr lang="en-US" altLang="zh-HK" sz="4000" dirty="0"/>
            </a:br>
            <a:r>
              <a:rPr lang="en-US" altLang="zh-HK" sz="4000" dirty="0"/>
              <a:t>&amp;</a:t>
            </a:r>
            <a:br>
              <a:rPr lang="en-US" altLang="zh-HK" sz="4000" dirty="0"/>
            </a:br>
            <a:r>
              <a:rPr lang="en-US" altLang="zh-HK" sz="4000" dirty="0"/>
              <a:t>Game Logic</a:t>
            </a:r>
          </a:p>
        </p:txBody>
      </p:sp>
      <p:pic>
        <p:nvPicPr>
          <p:cNvPr id="19" name="Picture 18" descr="A screenshot of a phone&#10;&#10;Description automatically generated with low confidence">
            <a:extLst>
              <a:ext uri="{FF2B5EF4-FFF2-40B4-BE49-F238E27FC236}">
                <a16:creationId xmlns:a16="http://schemas.microsoft.com/office/drawing/2014/main" id="{5F062C07-91FF-4CE5-2BB9-96DDE170BECE}"/>
              </a:ext>
            </a:extLst>
          </p:cNvPr>
          <p:cNvPicPr>
            <a:picLocks noChangeAspect="1"/>
          </p:cNvPicPr>
          <p:nvPr/>
        </p:nvPicPr>
        <p:blipFill>
          <a:blip r:embed="rId6"/>
          <a:stretch>
            <a:fillRect/>
          </a:stretch>
        </p:blipFill>
        <p:spPr>
          <a:xfrm>
            <a:off x="855676" y="905889"/>
            <a:ext cx="2859430" cy="569041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22" name="Picture 21">
            <a:extLst>
              <a:ext uri="{FF2B5EF4-FFF2-40B4-BE49-F238E27FC236}">
                <a16:creationId xmlns:a16="http://schemas.microsoft.com/office/drawing/2014/main" id="{C26C0C47-937A-BE61-86D5-7CD8EA2E05BC}"/>
              </a:ext>
            </a:extLst>
          </p:cNvPr>
          <p:cNvPicPr>
            <a:picLocks noChangeAspect="1"/>
          </p:cNvPicPr>
          <p:nvPr/>
        </p:nvPicPr>
        <p:blipFill rotWithShape="1">
          <a:blip r:embed="rId7"/>
          <a:srcRect t="34254" r="2" b="20635"/>
          <a:stretch/>
        </p:blipFill>
        <p:spPr>
          <a:xfrm>
            <a:off x="4429082" y="845493"/>
            <a:ext cx="3328416" cy="2973290"/>
          </a:xfrm>
          <a:prstGeom prst="roundRect">
            <a:avLst>
              <a:gd name="adj" fmla="val 12473"/>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03514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5AA88FA-FA9B-40A0-AB33-86E7729DA8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5C96B1D-2C86-1F85-1D6A-BDE0B7AA3F2F}"/>
              </a:ext>
            </a:extLst>
          </p:cNvPr>
          <p:cNvSpPr>
            <a:spLocks noGrp="1"/>
          </p:cNvSpPr>
          <p:nvPr>
            <p:ph type="title"/>
          </p:nvPr>
        </p:nvSpPr>
        <p:spPr>
          <a:xfrm>
            <a:off x="4206104" y="547421"/>
            <a:ext cx="3776615" cy="963180"/>
          </a:xfrm>
        </p:spPr>
        <p:txBody>
          <a:bodyPr vert="horz" lIns="91440" tIns="45720" rIns="91440" bIns="45720" rtlCol="0" anchor="b">
            <a:normAutofit/>
          </a:bodyPr>
          <a:lstStyle/>
          <a:p>
            <a:pPr algn="ctr"/>
            <a:r>
              <a:rPr lang="en-US" altLang="zh-HK" sz="4000" dirty="0"/>
              <a:t>Main Screen</a:t>
            </a:r>
          </a:p>
        </p:txBody>
      </p:sp>
      <p:pic>
        <p:nvPicPr>
          <p:cNvPr id="19" name="Picture 18" descr="A screenshot of a phone&#10;&#10;Description automatically generated with low confidence">
            <a:extLst>
              <a:ext uri="{FF2B5EF4-FFF2-40B4-BE49-F238E27FC236}">
                <a16:creationId xmlns:a16="http://schemas.microsoft.com/office/drawing/2014/main" id="{5F062C07-91FF-4CE5-2BB9-96DDE170BECE}"/>
              </a:ext>
            </a:extLst>
          </p:cNvPr>
          <p:cNvPicPr>
            <a:picLocks noChangeAspect="1"/>
          </p:cNvPicPr>
          <p:nvPr/>
        </p:nvPicPr>
        <p:blipFill>
          <a:blip r:embed="rId5"/>
          <a:stretch>
            <a:fillRect/>
          </a:stretch>
        </p:blipFill>
        <p:spPr>
          <a:xfrm>
            <a:off x="855676" y="905889"/>
            <a:ext cx="2859430" cy="569041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Content Placeholder 2">
            <a:extLst>
              <a:ext uri="{FF2B5EF4-FFF2-40B4-BE49-F238E27FC236}">
                <a16:creationId xmlns:a16="http://schemas.microsoft.com/office/drawing/2014/main" id="{550209FE-026D-0F9C-6936-F02F3D266E4A}"/>
              </a:ext>
            </a:extLst>
          </p:cNvPr>
          <p:cNvSpPr>
            <a:spLocks noGrp="1"/>
          </p:cNvSpPr>
          <p:nvPr>
            <p:ph idx="1"/>
          </p:nvPr>
        </p:nvSpPr>
        <p:spPr>
          <a:xfrm>
            <a:off x="4599948" y="1971840"/>
            <a:ext cx="6765542" cy="4338739"/>
          </a:xfrm>
        </p:spPr>
        <p:txBody>
          <a:bodyPr anchor="t">
            <a:normAutofit/>
          </a:bodyPr>
          <a:lstStyle/>
          <a:p>
            <a:r>
              <a:rPr lang="en-US" altLang="zh-HK" sz="2800" dirty="0"/>
              <a:t>This page can access every functional part of the game.</a:t>
            </a:r>
          </a:p>
          <a:p>
            <a:endParaRPr lang="en-US" altLang="zh-HK" sz="2800" dirty="0"/>
          </a:p>
          <a:p>
            <a:r>
              <a:rPr lang="en-US" altLang="zh-HK" sz="2800" dirty="0"/>
              <a:t>Fruit: </a:t>
            </a:r>
            <a:r>
              <a:rPr lang="en-US" altLang="zh-HK" sz="2600" dirty="0"/>
              <a:t>act as Data points/Currency</a:t>
            </a:r>
          </a:p>
        </p:txBody>
      </p:sp>
    </p:spTree>
    <p:extLst>
      <p:ext uri="{BB962C8B-B14F-4D97-AF65-F5344CB8AC3E}">
        <p14:creationId xmlns:p14="http://schemas.microsoft.com/office/powerpoint/2010/main" val="34049805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anim calcmode="lin" valueType="num">
                                      <p:cBhvr>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4">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anim calcmode="lin" valueType="num">
                                      <p:cBhvr>
                                        <p:cTn id="16"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5AA88FA-FA9B-40A0-AB33-86E7729DA8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5C96B1D-2C86-1F85-1D6A-BDE0B7AA3F2F}"/>
              </a:ext>
            </a:extLst>
          </p:cNvPr>
          <p:cNvSpPr>
            <a:spLocks noGrp="1"/>
          </p:cNvSpPr>
          <p:nvPr>
            <p:ph type="title"/>
          </p:nvPr>
        </p:nvSpPr>
        <p:spPr>
          <a:xfrm>
            <a:off x="4206104" y="558843"/>
            <a:ext cx="3776615" cy="963180"/>
          </a:xfrm>
        </p:spPr>
        <p:txBody>
          <a:bodyPr vert="horz" lIns="91440" tIns="45720" rIns="91440" bIns="45720" rtlCol="0" anchor="b">
            <a:normAutofit/>
          </a:bodyPr>
          <a:lstStyle/>
          <a:p>
            <a:pPr algn="ctr"/>
            <a:r>
              <a:rPr lang="en-US" altLang="zh-HK" sz="4000" dirty="0"/>
              <a:t>Game Screen</a:t>
            </a:r>
          </a:p>
        </p:txBody>
      </p:sp>
      <p:sp>
        <p:nvSpPr>
          <p:cNvPr id="3" name="Content Placeholder 2">
            <a:extLst>
              <a:ext uri="{FF2B5EF4-FFF2-40B4-BE49-F238E27FC236}">
                <a16:creationId xmlns:a16="http://schemas.microsoft.com/office/drawing/2014/main" id="{9EB61688-1152-F899-A54E-8A6001192407}"/>
              </a:ext>
            </a:extLst>
          </p:cNvPr>
          <p:cNvSpPr>
            <a:spLocks noGrp="1"/>
          </p:cNvSpPr>
          <p:nvPr>
            <p:ph idx="1"/>
          </p:nvPr>
        </p:nvSpPr>
        <p:spPr>
          <a:xfrm>
            <a:off x="4469558" y="2210820"/>
            <a:ext cx="4815727" cy="3211463"/>
          </a:xfrm>
        </p:spPr>
        <p:txBody>
          <a:bodyPr anchor="t">
            <a:normAutofit/>
          </a:bodyPr>
          <a:lstStyle/>
          <a:p>
            <a:r>
              <a:rPr lang="en-US" altLang="zh-HK" sz="2800" dirty="0"/>
              <a:t>Fully Responsive</a:t>
            </a:r>
          </a:p>
          <a:p>
            <a:r>
              <a:rPr lang="en-US" altLang="zh-HK" sz="2800" dirty="0"/>
              <a:t>Perfection</a:t>
            </a:r>
            <a:endParaRPr lang="en-US" altLang="zh-HK" sz="2600" dirty="0"/>
          </a:p>
          <a:p>
            <a:r>
              <a:rPr lang="en-US" altLang="zh-HK" sz="2600" dirty="0"/>
              <a:t>10+ Animations</a:t>
            </a:r>
          </a:p>
          <a:p>
            <a:r>
              <a:rPr lang="en-US" altLang="zh-HK" sz="2400" dirty="0"/>
              <a:t>Score board implementation</a:t>
            </a:r>
          </a:p>
        </p:txBody>
      </p:sp>
      <p:pic>
        <p:nvPicPr>
          <p:cNvPr id="6" name="Picture 5">
            <a:extLst>
              <a:ext uri="{FF2B5EF4-FFF2-40B4-BE49-F238E27FC236}">
                <a16:creationId xmlns:a16="http://schemas.microsoft.com/office/drawing/2014/main" id="{CBADCB53-37A8-AFAB-B97D-3A9C66218E5C}"/>
              </a:ext>
            </a:extLst>
          </p:cNvPr>
          <p:cNvPicPr>
            <a:picLocks noChangeAspect="1"/>
          </p:cNvPicPr>
          <p:nvPr/>
        </p:nvPicPr>
        <p:blipFill>
          <a:blip r:embed="rId5"/>
          <a:stretch>
            <a:fillRect/>
          </a:stretch>
        </p:blipFill>
        <p:spPr>
          <a:xfrm>
            <a:off x="9195377" y="1781891"/>
            <a:ext cx="2279799" cy="449221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83000"/>
              </a:srgbClr>
            </a:outerShdw>
          </a:effectLst>
        </p:spPr>
      </p:pic>
      <p:pic>
        <p:nvPicPr>
          <p:cNvPr id="13" name="Picture 12" descr="A screenshot of a video game&#10;&#10;Description automatically generated">
            <a:extLst>
              <a:ext uri="{FF2B5EF4-FFF2-40B4-BE49-F238E27FC236}">
                <a16:creationId xmlns:a16="http://schemas.microsoft.com/office/drawing/2014/main" id="{51BD893B-F83D-5783-213F-5AD52295BDEA}"/>
              </a:ext>
            </a:extLst>
          </p:cNvPr>
          <p:cNvPicPr>
            <a:picLocks noChangeAspect="1"/>
          </p:cNvPicPr>
          <p:nvPr/>
        </p:nvPicPr>
        <p:blipFill>
          <a:blip r:embed="rId6">
            <a:alphaModFix/>
          </a:blip>
          <a:stretch>
            <a:fillRect/>
          </a:stretch>
        </p:blipFill>
        <p:spPr>
          <a:xfrm>
            <a:off x="8476894" y="905889"/>
            <a:ext cx="2859430" cy="5606725"/>
          </a:xfrm>
          <a:prstGeom prst="roundRect">
            <a:avLst>
              <a:gd name="adj" fmla="val 4380"/>
            </a:avLst>
          </a:prstGeom>
          <a:ln w="50800" cap="sq" cmpd="dbl">
            <a:gradFill flip="none" rotWithShape="1">
              <a:gsLst>
                <a:gs pos="25000">
                  <a:srgbClr val="FFFFFF"/>
                </a:gs>
                <a:gs pos="100000">
                  <a:schemeClr val="tx1">
                    <a:alpha val="0"/>
                  </a:schemeClr>
                </a:gs>
              </a:gsLst>
              <a:path path="circle">
                <a:fillToRect l="50000" t="50000" r="50000" b="50000"/>
              </a:path>
              <a:tileRect/>
            </a:gradFill>
            <a:miter lim="800000"/>
          </a:ln>
          <a:effectLst>
            <a:outerShdw algn="tl" rotWithShape="0">
              <a:srgbClr val="000000">
                <a:alpha val="65000"/>
              </a:srgbClr>
            </a:outerShdw>
          </a:effectLst>
        </p:spPr>
      </p:pic>
    </p:spTree>
    <p:extLst>
      <p:ext uri="{BB962C8B-B14F-4D97-AF65-F5344CB8AC3E}">
        <p14:creationId xmlns:p14="http://schemas.microsoft.com/office/powerpoint/2010/main" val="43114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 -7.40741E-7 L -0.61628 0.00903 " pathEditMode="fixed" rAng="0" ptsTypes="AA">
                                      <p:cBhvr>
                                        <p:cTn id="6" dur="1000" fill="hold"/>
                                        <p:tgtEl>
                                          <p:spTgt spid="13"/>
                                        </p:tgtEl>
                                        <p:attrNameLst>
                                          <p:attrName>ppt_x</p:attrName>
                                          <p:attrName>ppt_y</p:attrName>
                                        </p:attrNameLst>
                                      </p:cBhvr>
                                      <p:rCtr x="-30820" y="440"/>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anim calcmode="lin" valueType="num">
                                      <p:cBhvr>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anim calcmode="lin" valueType="num">
                                      <p:cBhvr>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anim calcmode="lin" valueType="num">
                                      <p:cBhvr>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500" fill="hold"/>
                                        <p:tgtEl>
                                          <p:spTgt spid="3">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75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75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anim calcmode="lin" valueType="num">
                                      <p:cBhvr>
                                        <p:cTn id="34" dur="500" fill="hold"/>
                                        <p:tgtEl>
                                          <p:spTgt spid="6"/>
                                        </p:tgtEl>
                                        <p:attrNameLst>
                                          <p:attrName>ppt_x</p:attrName>
                                        </p:attrNameLst>
                                      </p:cBhvr>
                                      <p:tavLst>
                                        <p:tav tm="0">
                                          <p:val>
                                            <p:strVal val="#ppt_x"/>
                                          </p:val>
                                        </p:tav>
                                        <p:tav tm="100000">
                                          <p:val>
                                            <p:strVal val="#ppt_x"/>
                                          </p:val>
                                        </p:tav>
                                      </p:tavLst>
                                    </p:anim>
                                    <p:anim calcmode="lin" valueType="num">
                                      <p:cBhvr>
                                        <p:cTn id="3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18C4-BEF1-4322-E390-F118F11CCD9F}"/>
              </a:ext>
            </a:extLst>
          </p:cNvPr>
          <p:cNvSpPr>
            <a:spLocks noGrp="1"/>
          </p:cNvSpPr>
          <p:nvPr>
            <p:ph type="title"/>
          </p:nvPr>
        </p:nvSpPr>
        <p:spPr>
          <a:xfrm>
            <a:off x="6166301" y="1488774"/>
            <a:ext cx="4099947" cy="1035579"/>
          </a:xfrm>
        </p:spPr>
        <p:txBody>
          <a:bodyPr>
            <a:normAutofit/>
          </a:bodyPr>
          <a:lstStyle/>
          <a:p>
            <a:pPr>
              <a:lnSpc>
                <a:spcPct val="90000"/>
              </a:lnSpc>
            </a:pPr>
            <a:r>
              <a:rPr lang="en-US" altLang="zh-HK" sz="2800" dirty="0"/>
              <a:t>Game Screen (Add in Facial Action controls)</a:t>
            </a:r>
            <a:endParaRPr lang="zh-HK" altLang="en-US" sz="2800" dirty="0"/>
          </a:p>
        </p:txBody>
      </p:sp>
      <p:pic>
        <p:nvPicPr>
          <p:cNvPr id="5" name="Picture 4" descr="A screenshot of a phone&#10;&#10;Description automatically generated with medium confidence">
            <a:extLst>
              <a:ext uri="{FF2B5EF4-FFF2-40B4-BE49-F238E27FC236}">
                <a16:creationId xmlns:a16="http://schemas.microsoft.com/office/drawing/2014/main" id="{99BD0CC9-CFB8-D8B9-2682-0E1B4ACD0F24}"/>
              </a:ext>
            </a:extLst>
          </p:cNvPr>
          <p:cNvPicPr>
            <a:picLocks noChangeAspect="1"/>
          </p:cNvPicPr>
          <p:nvPr/>
        </p:nvPicPr>
        <p:blipFill>
          <a:blip r:embed="rId4"/>
          <a:stretch>
            <a:fillRect/>
          </a:stretch>
        </p:blipFill>
        <p:spPr>
          <a:xfrm>
            <a:off x="496768" y="562554"/>
            <a:ext cx="1991221" cy="392359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a:extLst>
              <a:ext uri="{FF2B5EF4-FFF2-40B4-BE49-F238E27FC236}">
                <a16:creationId xmlns:a16="http://schemas.microsoft.com/office/drawing/2014/main" id="{302E512E-0EA6-F766-F170-E0DA094FCA3D}"/>
              </a:ext>
            </a:extLst>
          </p:cNvPr>
          <p:cNvPicPr>
            <a:picLocks noChangeAspect="1"/>
          </p:cNvPicPr>
          <p:nvPr/>
        </p:nvPicPr>
        <p:blipFill>
          <a:blip r:embed="rId5"/>
          <a:stretch>
            <a:fillRect/>
          </a:stretch>
        </p:blipFill>
        <p:spPr>
          <a:xfrm>
            <a:off x="3634306" y="562554"/>
            <a:ext cx="1953498" cy="384926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10" descr="A screenshot of a phone&#10;&#10;Description automatically generated with medium confidence">
            <a:extLst>
              <a:ext uri="{FF2B5EF4-FFF2-40B4-BE49-F238E27FC236}">
                <a16:creationId xmlns:a16="http://schemas.microsoft.com/office/drawing/2014/main" id="{0CD494AF-6CF4-BC15-7012-0852FFAD6EEF}"/>
              </a:ext>
            </a:extLst>
          </p:cNvPr>
          <p:cNvPicPr>
            <a:picLocks noChangeAspect="1"/>
          </p:cNvPicPr>
          <p:nvPr/>
        </p:nvPicPr>
        <p:blipFill>
          <a:blip r:embed="rId6"/>
          <a:stretch>
            <a:fillRect/>
          </a:stretch>
        </p:blipFill>
        <p:spPr>
          <a:xfrm>
            <a:off x="2018349" y="2602521"/>
            <a:ext cx="1989251" cy="3771093"/>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graphicFrame>
        <p:nvGraphicFramePr>
          <p:cNvPr id="15" name="Content Placeholder 2">
            <a:extLst>
              <a:ext uri="{FF2B5EF4-FFF2-40B4-BE49-F238E27FC236}">
                <a16:creationId xmlns:a16="http://schemas.microsoft.com/office/drawing/2014/main" id="{9DC4EDCE-171F-6A5D-4028-2FC51495D3B8}"/>
              </a:ext>
            </a:extLst>
          </p:cNvPr>
          <p:cNvGraphicFramePr>
            <a:graphicFrameLocks noGrp="1"/>
          </p:cNvGraphicFramePr>
          <p:nvPr>
            <p:ph idx="1"/>
            <p:extLst>
              <p:ext uri="{D42A27DB-BD31-4B8C-83A1-F6EECF244321}">
                <p14:modId xmlns:p14="http://schemas.microsoft.com/office/powerpoint/2010/main" val="3876804003"/>
              </p:ext>
            </p:extLst>
          </p:nvPr>
        </p:nvGraphicFramePr>
        <p:xfrm>
          <a:off x="5613527" y="2191443"/>
          <a:ext cx="5205494" cy="30057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8747475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98F7-2F0A-8C34-2412-47017A92567F}"/>
              </a:ext>
            </a:extLst>
          </p:cNvPr>
          <p:cNvSpPr>
            <a:spLocks noGrp="1"/>
          </p:cNvSpPr>
          <p:nvPr>
            <p:ph type="title"/>
          </p:nvPr>
        </p:nvSpPr>
        <p:spPr>
          <a:xfrm>
            <a:off x="1389185" y="609600"/>
            <a:ext cx="5440039" cy="1456267"/>
          </a:xfrm>
        </p:spPr>
        <p:txBody>
          <a:bodyPr>
            <a:normAutofit/>
          </a:bodyPr>
          <a:lstStyle/>
          <a:p>
            <a:r>
              <a:rPr lang="en-US" altLang="zh-HK" dirty="0"/>
              <a:t>Features</a:t>
            </a:r>
            <a:endParaRPr lang="zh-HK" alt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16EE0861-55A6-A5D8-E4D7-7F422EF5BBA8}"/>
              </a:ext>
            </a:extLst>
          </p:cNvPr>
          <p:cNvPicPr>
            <a:picLocks noChangeAspect="1"/>
          </p:cNvPicPr>
          <p:nvPr/>
        </p:nvPicPr>
        <p:blipFill rotWithShape="1">
          <a:blip r:embed="rId4"/>
          <a:srcRect t="38533" r="1" b="19099"/>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21" name="Group 20">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22"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4" name="Straight Connector 23">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03" name="Group 102">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104"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06" name="Straight Connector 105">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Picture 3" descr="Graphical user interface, application&#10;&#10;Description automatically generated">
            <a:extLst>
              <a:ext uri="{FF2B5EF4-FFF2-40B4-BE49-F238E27FC236}">
                <a16:creationId xmlns:a16="http://schemas.microsoft.com/office/drawing/2014/main" id="{E4126113-FFB1-77F8-04B6-7DE5E22C1ADB}"/>
              </a:ext>
            </a:extLst>
          </p:cNvPr>
          <p:cNvPicPr>
            <a:picLocks noChangeAspect="1"/>
          </p:cNvPicPr>
          <p:nvPr/>
        </p:nvPicPr>
        <p:blipFill rotWithShape="1">
          <a:blip r:embed="rId5"/>
          <a:srcRect t="34239" b="22611"/>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2">
            <a:extLst>
              <a:ext uri="{FF2B5EF4-FFF2-40B4-BE49-F238E27FC236}">
                <a16:creationId xmlns:a16="http://schemas.microsoft.com/office/drawing/2014/main" id="{46CF7C08-B9FC-B459-7A07-BA7F701334CE}"/>
              </a:ext>
            </a:extLst>
          </p:cNvPr>
          <p:cNvGraphicFramePr>
            <a:graphicFrameLocks noGrp="1"/>
          </p:cNvGraphicFramePr>
          <p:nvPr>
            <p:ph idx="1"/>
            <p:extLst>
              <p:ext uri="{D42A27DB-BD31-4B8C-83A1-F6EECF244321}">
                <p14:modId xmlns:p14="http://schemas.microsoft.com/office/powerpoint/2010/main" val="1548245700"/>
              </p:ext>
            </p:extLst>
          </p:nvPr>
        </p:nvGraphicFramePr>
        <p:xfrm>
          <a:off x="1301327" y="2263937"/>
          <a:ext cx="6143423" cy="36491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684290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5EA0-043C-08E5-2C55-15586380D9E4}"/>
              </a:ext>
            </a:extLst>
          </p:cNvPr>
          <p:cNvSpPr>
            <a:spLocks noGrp="1"/>
          </p:cNvSpPr>
          <p:nvPr>
            <p:ph type="title"/>
          </p:nvPr>
        </p:nvSpPr>
        <p:spPr>
          <a:xfrm>
            <a:off x="685801" y="609600"/>
            <a:ext cx="10131425" cy="1456267"/>
          </a:xfrm>
        </p:spPr>
        <p:txBody>
          <a:bodyPr>
            <a:normAutofit/>
          </a:bodyPr>
          <a:lstStyle/>
          <a:p>
            <a:r>
              <a:rPr lang="en-US" altLang="zh-HK" dirty="0"/>
              <a:t>Technology Used</a:t>
            </a:r>
            <a:endParaRPr lang="zh-HK" altLang="en-US" dirty="0"/>
          </a:p>
        </p:txBody>
      </p:sp>
      <p:graphicFrame>
        <p:nvGraphicFramePr>
          <p:cNvPr id="5" name="Content Placeholder 2">
            <a:extLst>
              <a:ext uri="{FF2B5EF4-FFF2-40B4-BE49-F238E27FC236}">
                <a16:creationId xmlns:a16="http://schemas.microsoft.com/office/drawing/2014/main" id="{A909C8AA-6305-2C67-522A-EAEDF25841C3}"/>
              </a:ext>
            </a:extLst>
          </p:cNvPr>
          <p:cNvGraphicFramePr>
            <a:graphicFrameLocks noGrp="1"/>
          </p:cNvGraphicFramePr>
          <p:nvPr>
            <p:ph idx="1"/>
            <p:extLst>
              <p:ext uri="{D42A27DB-BD31-4B8C-83A1-F6EECF244321}">
                <p14:modId xmlns:p14="http://schemas.microsoft.com/office/powerpoint/2010/main" val="3576590768"/>
              </p:ext>
            </p:extLst>
          </p:nvPr>
        </p:nvGraphicFramePr>
        <p:xfrm>
          <a:off x="685801" y="2406400"/>
          <a:ext cx="10410092" cy="3384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447852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資料庫圖表 5">
            <a:extLst>
              <a:ext uri="{FF2B5EF4-FFF2-40B4-BE49-F238E27FC236}">
                <a16:creationId xmlns:a16="http://schemas.microsoft.com/office/drawing/2014/main" id="{99206E73-B9C2-9D1D-0953-A8A2B6548898}"/>
              </a:ext>
            </a:extLst>
          </p:cNvPr>
          <p:cNvGraphicFramePr/>
          <p:nvPr>
            <p:extLst>
              <p:ext uri="{D42A27DB-BD31-4B8C-83A1-F6EECF244321}">
                <p14:modId xmlns:p14="http://schemas.microsoft.com/office/powerpoint/2010/main" val="3569258239"/>
              </p:ext>
            </p:extLst>
          </p:nvPr>
        </p:nvGraphicFramePr>
        <p:xfrm>
          <a:off x="4564497" y="1989783"/>
          <a:ext cx="5483616" cy="3601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2775EA0-043C-08E5-2C55-15586380D9E4}"/>
              </a:ext>
            </a:extLst>
          </p:cNvPr>
          <p:cNvSpPr>
            <a:spLocks noGrp="1"/>
          </p:cNvSpPr>
          <p:nvPr>
            <p:ph type="title"/>
          </p:nvPr>
        </p:nvSpPr>
        <p:spPr>
          <a:xfrm>
            <a:off x="685801" y="609600"/>
            <a:ext cx="10131425" cy="1456267"/>
          </a:xfrm>
        </p:spPr>
        <p:txBody>
          <a:bodyPr>
            <a:normAutofit/>
          </a:bodyPr>
          <a:lstStyle/>
          <a:p>
            <a:r>
              <a:rPr lang="en-US" altLang="zh-HK" dirty="0"/>
              <a:t>Technology Used</a:t>
            </a:r>
            <a:endParaRPr lang="zh-HK" altLang="en-US" dirty="0"/>
          </a:p>
        </p:txBody>
      </p:sp>
      <p:graphicFrame>
        <p:nvGraphicFramePr>
          <p:cNvPr id="5" name="Content Placeholder 2">
            <a:extLst>
              <a:ext uri="{FF2B5EF4-FFF2-40B4-BE49-F238E27FC236}">
                <a16:creationId xmlns:a16="http://schemas.microsoft.com/office/drawing/2014/main" id="{A909C8AA-6305-2C67-522A-EAEDF25841C3}"/>
              </a:ext>
            </a:extLst>
          </p:cNvPr>
          <p:cNvGraphicFramePr>
            <a:graphicFrameLocks noGrp="1"/>
          </p:cNvGraphicFramePr>
          <p:nvPr>
            <p:ph idx="1"/>
            <p:extLst>
              <p:ext uri="{D42A27DB-BD31-4B8C-83A1-F6EECF244321}">
                <p14:modId xmlns:p14="http://schemas.microsoft.com/office/powerpoint/2010/main" val="2410242114"/>
              </p:ext>
            </p:extLst>
          </p:nvPr>
        </p:nvGraphicFramePr>
        <p:xfrm>
          <a:off x="685800" y="2406400"/>
          <a:ext cx="1907088" cy="3384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26" name="Picture 2">
            <a:extLst>
              <a:ext uri="{FF2B5EF4-FFF2-40B4-BE49-F238E27FC236}">
                <a16:creationId xmlns:a16="http://schemas.microsoft.com/office/drawing/2014/main" id="{DD9D6113-52B6-3072-A645-A614C4161FB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68143" y="3340033"/>
            <a:ext cx="1076323" cy="901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121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5EA0-043C-08E5-2C55-15586380D9E4}"/>
              </a:ext>
            </a:extLst>
          </p:cNvPr>
          <p:cNvSpPr>
            <a:spLocks noGrp="1"/>
          </p:cNvSpPr>
          <p:nvPr>
            <p:ph type="title"/>
          </p:nvPr>
        </p:nvSpPr>
        <p:spPr>
          <a:xfrm>
            <a:off x="685801" y="609600"/>
            <a:ext cx="10131425" cy="1456267"/>
          </a:xfrm>
        </p:spPr>
        <p:txBody>
          <a:bodyPr>
            <a:normAutofit/>
          </a:bodyPr>
          <a:lstStyle/>
          <a:p>
            <a:r>
              <a:rPr lang="en-US" altLang="zh-HK" dirty="0"/>
              <a:t>Technology Used</a:t>
            </a:r>
            <a:endParaRPr lang="zh-HK" altLang="en-US" dirty="0"/>
          </a:p>
        </p:txBody>
      </p:sp>
      <p:graphicFrame>
        <p:nvGraphicFramePr>
          <p:cNvPr id="5" name="Content Placeholder 2">
            <a:extLst>
              <a:ext uri="{FF2B5EF4-FFF2-40B4-BE49-F238E27FC236}">
                <a16:creationId xmlns:a16="http://schemas.microsoft.com/office/drawing/2014/main" id="{A909C8AA-6305-2C67-522A-EAEDF25841C3}"/>
              </a:ext>
            </a:extLst>
          </p:cNvPr>
          <p:cNvGraphicFramePr>
            <a:graphicFrameLocks noGrp="1"/>
          </p:cNvGraphicFramePr>
          <p:nvPr>
            <p:ph idx="1"/>
          </p:nvPr>
        </p:nvGraphicFramePr>
        <p:xfrm>
          <a:off x="685800" y="2406400"/>
          <a:ext cx="10410092"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4636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1709A45-C6F3-4CEE-AA0F-887FAC5CA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FC912-8A2C-C560-6F7E-088112F6D1B1}"/>
              </a:ext>
            </a:extLst>
          </p:cNvPr>
          <p:cNvSpPr>
            <a:spLocks noGrp="1"/>
          </p:cNvSpPr>
          <p:nvPr>
            <p:ph type="title"/>
          </p:nvPr>
        </p:nvSpPr>
        <p:spPr>
          <a:xfrm>
            <a:off x="685801" y="533400"/>
            <a:ext cx="10820400" cy="1177092"/>
          </a:xfrm>
        </p:spPr>
        <p:txBody>
          <a:bodyPr anchor="b">
            <a:normAutofit/>
          </a:bodyPr>
          <a:lstStyle/>
          <a:p>
            <a:pPr algn="ctr"/>
            <a:r>
              <a:rPr lang="en-US" altLang="zh-HK" sz="4400"/>
              <a:t>Introduction</a:t>
            </a:r>
            <a:endParaRPr lang="zh-HK" altLang="en-US" sz="4400" dirty="0"/>
          </a:p>
        </p:txBody>
      </p:sp>
      <p:cxnSp>
        <p:nvCxnSpPr>
          <p:cNvPr id="23" name="Straight Connector 22">
            <a:extLst>
              <a:ext uri="{FF2B5EF4-FFF2-40B4-BE49-F238E27FC236}">
                <a16:creationId xmlns:a16="http://schemas.microsoft.com/office/drawing/2014/main" id="{26E963D7-0A73-484A-B8A2-DDBFEA123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1850077"/>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B3641C-7858-122B-420D-0EABBCEECF6B}"/>
              </a:ext>
            </a:extLst>
          </p:cNvPr>
          <p:cNvSpPr>
            <a:spLocks noGrp="1"/>
          </p:cNvSpPr>
          <p:nvPr>
            <p:ph idx="1"/>
          </p:nvPr>
        </p:nvSpPr>
        <p:spPr>
          <a:xfrm>
            <a:off x="685801" y="2243891"/>
            <a:ext cx="9629273" cy="4080707"/>
          </a:xfrm>
        </p:spPr>
        <p:txBody>
          <a:bodyPr anchor="t">
            <a:normAutofit/>
          </a:bodyPr>
          <a:lstStyle/>
          <a:p>
            <a:r>
              <a:rPr lang="en-US" altLang="zh-HK" sz="2000" dirty="0">
                <a:latin typeface="Amasis MT Pro" panose="02040504050005020304" pitchFamily="18" charset="0"/>
              </a:rPr>
              <a:t>Goal: </a:t>
            </a:r>
          </a:p>
          <a:p>
            <a:pPr lvl="1"/>
            <a:r>
              <a:rPr lang="en-US" altLang="zh-HK" sz="2000" dirty="0">
                <a:latin typeface="Amasis MT Pro" panose="02040504050005020304" pitchFamily="18" charset="0"/>
              </a:rPr>
              <a:t>Type of facial movements suitable for mobile game control?</a:t>
            </a:r>
          </a:p>
          <a:p>
            <a:pPr lvl="1"/>
            <a:r>
              <a:rPr lang="en-US" altLang="zh-HK" sz="2000" dirty="0">
                <a:latin typeface="Amasis MT Pro" panose="02040504050005020304" pitchFamily="18" charset="0"/>
              </a:rPr>
              <a:t>Use facial motion recognition algorithms as controls for the game</a:t>
            </a:r>
          </a:p>
          <a:p>
            <a:pPr lvl="1"/>
            <a:r>
              <a:rPr lang="en-US" altLang="zh-HK" sz="2000" dirty="0">
                <a:latin typeface="Amasis MT Pro" panose="02040504050005020304" pitchFamily="18" charset="0"/>
              </a:rPr>
              <a:t>Create a new type of mobile game</a:t>
            </a:r>
          </a:p>
          <a:p>
            <a:pPr marL="457200" lvl="1" indent="0">
              <a:buNone/>
            </a:pPr>
            <a:endParaRPr lang="en-US" altLang="zh-HK" sz="2000" dirty="0">
              <a:latin typeface="Amasis MT Pro" panose="02040504050005020304" pitchFamily="18" charset="0"/>
            </a:endParaRPr>
          </a:p>
          <a:p>
            <a:pPr marL="457200" lvl="1" indent="0">
              <a:buNone/>
            </a:pPr>
            <a:endParaRPr lang="en-US" altLang="zh-HK" sz="2000" dirty="0">
              <a:latin typeface="Amasis MT Pro" panose="02040504050005020304" pitchFamily="18" charset="0"/>
            </a:endParaRPr>
          </a:p>
          <a:p>
            <a:r>
              <a:rPr lang="en-US" altLang="zh-HK" sz="2000" dirty="0">
                <a:latin typeface="Amasis MT Pro" panose="02040504050005020304" pitchFamily="18" charset="0"/>
              </a:rPr>
              <a:t>Objective: </a:t>
            </a:r>
          </a:p>
          <a:p>
            <a:pPr lvl="1"/>
            <a:r>
              <a:rPr lang="en-US" altLang="zh-HK" sz="2000" dirty="0">
                <a:latin typeface="Amasis MT Pro" panose="02040504050005020304" pitchFamily="18" charset="0"/>
              </a:rPr>
              <a:t>Promote Facial Muscle Exercise to reduce the aging process of the face</a:t>
            </a:r>
          </a:p>
        </p:txBody>
      </p:sp>
      <p:pic>
        <p:nvPicPr>
          <p:cNvPr id="2052" name="Picture 4" descr="BDCC | Free Full-Text | A Review of Facial Landmark Extraction in 2D Images  and Videos Using Deep Learning">
            <a:extLst>
              <a:ext uri="{FF2B5EF4-FFF2-40B4-BE49-F238E27FC236}">
                <a16:creationId xmlns:a16="http://schemas.microsoft.com/office/drawing/2014/main" id="{73DD11A8-5A7F-9AA1-E634-13D63F1D9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3817" y="2139002"/>
            <a:ext cx="2862514" cy="19222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ndroid logo">
            <a:extLst>
              <a:ext uri="{FF2B5EF4-FFF2-40B4-BE49-F238E27FC236}">
                <a16:creationId xmlns:a16="http://schemas.microsoft.com/office/drawing/2014/main" id="{4D0A6EF5-039B-0EE5-AAAB-5B6B3E1F8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1401" y="4956985"/>
            <a:ext cx="1752136" cy="1634314"/>
          </a:xfrm>
          <a:prstGeom prst="rect">
            <a:avLst/>
          </a:prstGeom>
        </p:spPr>
      </p:pic>
    </p:spTree>
    <p:extLst>
      <p:ext uri="{BB962C8B-B14F-4D97-AF65-F5344CB8AC3E}">
        <p14:creationId xmlns:p14="http://schemas.microsoft.com/office/powerpoint/2010/main" val="115504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字方塊 19">
            <a:extLst>
              <a:ext uri="{FF2B5EF4-FFF2-40B4-BE49-F238E27FC236}">
                <a16:creationId xmlns:a16="http://schemas.microsoft.com/office/drawing/2014/main" id="{06CB9DE6-E23A-B0AE-8B4B-45F0FEDE4734}"/>
              </a:ext>
            </a:extLst>
          </p:cNvPr>
          <p:cNvSpPr txBox="1"/>
          <p:nvPr/>
        </p:nvSpPr>
        <p:spPr>
          <a:xfrm>
            <a:off x="8757891" y="4980687"/>
            <a:ext cx="2640794" cy="646331"/>
          </a:xfrm>
          <a:prstGeom prst="rect">
            <a:avLst/>
          </a:prstGeom>
          <a:noFill/>
        </p:spPr>
        <p:txBody>
          <a:bodyPr wrap="square" rtlCol="0">
            <a:spAutoFit/>
          </a:bodyPr>
          <a:lstStyle/>
          <a:p>
            <a:r>
              <a:rPr lang="en-US" altLang="zh-CN" sz="3600" dirty="0"/>
              <a:t>Navigation</a:t>
            </a:r>
          </a:p>
        </p:txBody>
      </p:sp>
      <p:pic>
        <p:nvPicPr>
          <p:cNvPr id="19" name="Picture 21">
            <a:extLst>
              <a:ext uri="{FF2B5EF4-FFF2-40B4-BE49-F238E27FC236}">
                <a16:creationId xmlns:a16="http://schemas.microsoft.com/office/drawing/2014/main" id="{FBE2541B-A290-C130-9EBC-60CE66E47019}"/>
              </a:ext>
            </a:extLst>
          </p:cNvPr>
          <p:cNvPicPr>
            <a:picLocks noChangeAspect="1"/>
          </p:cNvPicPr>
          <p:nvPr/>
        </p:nvPicPr>
        <p:blipFill rotWithShape="1">
          <a:blip r:embed="rId3"/>
          <a:srcRect t="34254" r="2" b="20635"/>
          <a:stretch/>
        </p:blipFill>
        <p:spPr>
          <a:xfrm>
            <a:off x="9304842" y="1909851"/>
            <a:ext cx="2473923" cy="2209967"/>
          </a:xfrm>
          <a:prstGeom prst="roundRect">
            <a:avLst>
              <a:gd name="adj" fmla="val 12473"/>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8" name="Picture 18" descr="A screenshot of a phone&#10;&#10;Description automatically generated with low confidence">
            <a:extLst>
              <a:ext uri="{FF2B5EF4-FFF2-40B4-BE49-F238E27FC236}">
                <a16:creationId xmlns:a16="http://schemas.microsoft.com/office/drawing/2014/main" id="{A3DC026E-CE9D-6C82-3CC8-46700C377BFB}"/>
              </a:ext>
            </a:extLst>
          </p:cNvPr>
          <p:cNvPicPr>
            <a:picLocks noChangeAspect="1"/>
          </p:cNvPicPr>
          <p:nvPr/>
        </p:nvPicPr>
        <p:blipFill>
          <a:blip r:embed="rId4"/>
          <a:stretch>
            <a:fillRect/>
          </a:stretch>
        </p:blipFill>
        <p:spPr>
          <a:xfrm>
            <a:off x="5564262" y="2018869"/>
            <a:ext cx="2125338" cy="422953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E2775EA0-043C-08E5-2C55-15586380D9E4}"/>
              </a:ext>
            </a:extLst>
          </p:cNvPr>
          <p:cNvSpPr>
            <a:spLocks noGrp="1"/>
          </p:cNvSpPr>
          <p:nvPr>
            <p:ph type="title"/>
          </p:nvPr>
        </p:nvSpPr>
        <p:spPr>
          <a:xfrm>
            <a:off x="685801" y="609600"/>
            <a:ext cx="10131425" cy="1456267"/>
          </a:xfrm>
        </p:spPr>
        <p:txBody>
          <a:bodyPr>
            <a:normAutofit/>
          </a:bodyPr>
          <a:lstStyle/>
          <a:p>
            <a:r>
              <a:rPr lang="en-US" altLang="zh-HK" dirty="0"/>
              <a:t>Technology Used</a:t>
            </a:r>
            <a:endParaRPr lang="zh-HK" altLang="en-US" dirty="0"/>
          </a:p>
        </p:txBody>
      </p:sp>
      <p:graphicFrame>
        <p:nvGraphicFramePr>
          <p:cNvPr id="13" name="Content Placeholder 2">
            <a:extLst>
              <a:ext uri="{FF2B5EF4-FFF2-40B4-BE49-F238E27FC236}">
                <a16:creationId xmlns:a16="http://schemas.microsoft.com/office/drawing/2014/main" id="{93330965-591F-CAE2-5D99-49B87ED17AA3}"/>
              </a:ext>
            </a:extLst>
          </p:cNvPr>
          <p:cNvGraphicFramePr>
            <a:graphicFrameLocks noGrp="1"/>
          </p:cNvGraphicFramePr>
          <p:nvPr>
            <p:ph idx="1"/>
            <p:extLst>
              <p:ext uri="{D42A27DB-BD31-4B8C-83A1-F6EECF244321}">
                <p14:modId xmlns:p14="http://schemas.microsoft.com/office/powerpoint/2010/main" val="1664096099"/>
              </p:ext>
            </p:extLst>
          </p:nvPr>
        </p:nvGraphicFramePr>
        <p:xfrm>
          <a:off x="685801" y="2406400"/>
          <a:ext cx="3034429" cy="33847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Database Management Trends in 2022 - DATAVERSITY">
            <a:extLst>
              <a:ext uri="{FF2B5EF4-FFF2-40B4-BE49-F238E27FC236}">
                <a16:creationId xmlns:a16="http://schemas.microsoft.com/office/drawing/2014/main" id="{59A6EB8B-2F2B-90B0-74AD-4361580EAB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5245" y="3429000"/>
            <a:ext cx="2840726" cy="2121075"/>
          </a:xfrm>
          <a:prstGeom prst="rect">
            <a:avLst/>
          </a:prstGeom>
          <a:noFill/>
          <a:extLst>
            <a:ext uri="{909E8E84-426E-40DD-AFC4-6F175D3DCCD1}">
              <a14:hiddenFill xmlns:a14="http://schemas.microsoft.com/office/drawing/2010/main">
                <a:solidFill>
                  <a:srgbClr val="FFFFFF"/>
                </a:solidFill>
              </a14:hiddenFill>
            </a:ext>
          </a:extLst>
        </p:spPr>
      </p:pic>
      <p:pic>
        <p:nvPicPr>
          <p:cNvPr id="15" name="圖形 14" descr="智慧型手機 外框">
            <a:extLst>
              <a:ext uri="{FF2B5EF4-FFF2-40B4-BE49-F238E27FC236}">
                <a16:creationId xmlns:a16="http://schemas.microsoft.com/office/drawing/2014/main" id="{A9F8299F-BBA6-8F54-447A-56D2118925A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47510" y="2129083"/>
            <a:ext cx="1969716" cy="1969716"/>
          </a:xfrm>
          <a:prstGeom prst="rect">
            <a:avLst/>
          </a:prstGeom>
        </p:spPr>
      </p:pic>
      <p:sp>
        <p:nvSpPr>
          <p:cNvPr id="16" name="箭號: 向右 15">
            <a:extLst>
              <a:ext uri="{FF2B5EF4-FFF2-40B4-BE49-F238E27FC236}">
                <a16:creationId xmlns:a16="http://schemas.microsoft.com/office/drawing/2014/main" id="{B7CFB569-780B-C13A-9535-6E8F4D86B917}"/>
              </a:ext>
            </a:extLst>
          </p:cNvPr>
          <p:cNvSpPr/>
          <p:nvPr/>
        </p:nvSpPr>
        <p:spPr>
          <a:xfrm rot="19919826">
            <a:off x="8154985" y="3332617"/>
            <a:ext cx="1026576" cy="381320"/>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24710290-35D5-0919-6BC4-6E284C41D357}"/>
              </a:ext>
            </a:extLst>
          </p:cNvPr>
          <p:cNvSpPr txBox="1"/>
          <p:nvPr/>
        </p:nvSpPr>
        <p:spPr>
          <a:xfrm>
            <a:off x="8757891" y="4980687"/>
            <a:ext cx="2148953" cy="646331"/>
          </a:xfrm>
          <a:prstGeom prst="rect">
            <a:avLst/>
          </a:prstGeom>
          <a:noFill/>
        </p:spPr>
        <p:txBody>
          <a:bodyPr wrap="square" rtlCol="0">
            <a:spAutoFit/>
          </a:bodyPr>
          <a:lstStyle/>
          <a:p>
            <a:r>
              <a:rPr lang="en-US" altLang="zh-CN" sz="3600" dirty="0"/>
              <a:t>Datastore</a:t>
            </a:r>
            <a:endParaRPr lang="zh-TW" altLang="en-US" dirty="0"/>
          </a:p>
        </p:txBody>
      </p:sp>
      <p:pic>
        <p:nvPicPr>
          <p:cNvPr id="2052" name="Picture 4" descr="Kotlin Coroutines in Android Reference Guide">
            <a:extLst>
              <a:ext uri="{FF2B5EF4-FFF2-40B4-BE49-F238E27FC236}">
                <a16:creationId xmlns:a16="http://schemas.microsoft.com/office/drawing/2014/main" id="{8427BFDB-452F-28B3-933F-E1A727B395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52718" y="2046126"/>
            <a:ext cx="3686564" cy="2073692"/>
          </a:xfrm>
          <a:prstGeom prst="rect">
            <a:avLst/>
          </a:prstGeom>
          <a:noFill/>
          <a:extLst>
            <a:ext uri="{909E8E84-426E-40DD-AFC4-6F175D3DCCD1}">
              <a14:hiddenFill xmlns:a14="http://schemas.microsoft.com/office/drawing/2010/main">
                <a:solidFill>
                  <a:srgbClr val="FFFFFF"/>
                </a:solidFill>
              </a14:hiddenFill>
            </a:ext>
          </a:extLst>
        </p:spPr>
      </p:pic>
      <p:pic>
        <p:nvPicPr>
          <p:cNvPr id="24" name="圖片 23">
            <a:extLst>
              <a:ext uri="{FF2B5EF4-FFF2-40B4-BE49-F238E27FC236}">
                <a16:creationId xmlns:a16="http://schemas.microsoft.com/office/drawing/2014/main" id="{A2495705-C08B-42E6-47BD-703D27382B2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14604" y="4251310"/>
            <a:ext cx="508116" cy="508116"/>
          </a:xfrm>
          <a:prstGeom prst="rect">
            <a:avLst/>
          </a:prstGeom>
        </p:spPr>
      </p:pic>
      <p:pic>
        <p:nvPicPr>
          <p:cNvPr id="26" name="圖片 25" descr="一張含有 光線 的圖片&#10;&#10;自動產生的描述">
            <a:extLst>
              <a:ext uri="{FF2B5EF4-FFF2-40B4-BE49-F238E27FC236}">
                <a16:creationId xmlns:a16="http://schemas.microsoft.com/office/drawing/2014/main" id="{4E18416F-401F-048D-55B7-683D9D4CE9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3087862">
            <a:off x="9220090" y="4163773"/>
            <a:ext cx="466599" cy="933197"/>
          </a:xfrm>
          <a:prstGeom prst="rect">
            <a:avLst/>
          </a:prstGeom>
        </p:spPr>
      </p:pic>
      <p:pic>
        <p:nvPicPr>
          <p:cNvPr id="28" name="圖片 27">
            <a:extLst>
              <a:ext uri="{FF2B5EF4-FFF2-40B4-BE49-F238E27FC236}">
                <a16:creationId xmlns:a16="http://schemas.microsoft.com/office/drawing/2014/main" id="{074B27E0-1181-A130-EE89-1B262E26170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78288" y="4183034"/>
            <a:ext cx="799710" cy="799710"/>
          </a:xfrm>
          <a:prstGeom prst="rect">
            <a:avLst/>
          </a:prstGeom>
        </p:spPr>
      </p:pic>
      <p:pic>
        <p:nvPicPr>
          <p:cNvPr id="30" name="圖片 29" descr="一張含有 齒輪 的圖片&#10;&#10;自動產生的描述">
            <a:extLst>
              <a:ext uri="{FF2B5EF4-FFF2-40B4-BE49-F238E27FC236}">
                <a16:creationId xmlns:a16="http://schemas.microsoft.com/office/drawing/2014/main" id="{A5244873-18D9-E839-67D6-83D615CFA4C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06844" y="3541401"/>
            <a:ext cx="610166" cy="610166"/>
          </a:xfrm>
          <a:prstGeom prst="rect">
            <a:avLst/>
          </a:prstGeom>
        </p:spPr>
      </p:pic>
      <p:pic>
        <p:nvPicPr>
          <p:cNvPr id="31" name="圖片 30">
            <a:extLst>
              <a:ext uri="{FF2B5EF4-FFF2-40B4-BE49-F238E27FC236}">
                <a16:creationId xmlns:a16="http://schemas.microsoft.com/office/drawing/2014/main" id="{373BF87C-3379-9F1A-0546-526F52AC1CD5}"/>
              </a:ext>
            </a:extLst>
          </p:cNvPr>
          <p:cNvPicPr>
            <a:picLocks noChangeAspect="1"/>
          </p:cNvPicPr>
          <p:nvPr/>
        </p:nvPicPr>
        <p:blipFill>
          <a:blip r:embed="rId18"/>
          <a:stretch>
            <a:fillRect/>
          </a:stretch>
        </p:blipFill>
        <p:spPr>
          <a:xfrm>
            <a:off x="5722607" y="4489537"/>
            <a:ext cx="5891332" cy="2001479"/>
          </a:xfrm>
          <a:prstGeom prst="rect">
            <a:avLst/>
          </a:prstGeom>
        </p:spPr>
      </p:pic>
    </p:spTree>
    <p:extLst>
      <p:ext uri="{BB962C8B-B14F-4D97-AF65-F5344CB8AC3E}">
        <p14:creationId xmlns:p14="http://schemas.microsoft.com/office/powerpoint/2010/main" val="4100040172"/>
      </p:ext>
    </p:extLst>
  </p:cSld>
  <p:clrMapOvr>
    <a:masterClrMapping/>
  </p:clrMapOvr>
  <mc:AlternateContent xmlns:mc="http://schemas.openxmlformats.org/markup-compatibility/2006" xmlns:p159="http://schemas.microsoft.com/office/powerpoint/2015/09/main">
    <mc:Choice Requires="p159">
      <p:transition spd="slow" advClick="0" advTm="4000">
        <p159:morph option="byObject"/>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6" presetClass="exit" presetSubtype="21" fill="hold" nodeType="withEffect">
                                  <p:stCondLst>
                                    <p:cond delay="0"/>
                                  </p:stCondLst>
                                  <p:childTnLst>
                                    <p:animEffect transition="out" filter="barn(inVertical)">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randombar(horizontal)">
                                      <p:cBhvr>
                                        <p:cTn id="20" dur="500"/>
                                        <p:tgtEl>
                                          <p:spTgt spid="2050"/>
                                        </p:tgtEl>
                                      </p:cBhvr>
                                    </p:animEffect>
                                  </p:childTnLst>
                                </p:cTn>
                              </p:par>
                              <p:par>
                                <p:cTn id="21" presetID="14"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animEffect transition="in" filter="fade">
                                      <p:cBhvr>
                                        <p:cTn id="29" dur="500"/>
                                        <p:tgtEl>
                                          <p:spTgt spid="24"/>
                                        </p:tgtEl>
                                      </p:cBhvr>
                                    </p:animEffect>
                                  </p:childTnLst>
                                </p:cTn>
                              </p:par>
                              <p:par>
                                <p:cTn id="30" presetID="53" presetClass="entr" presetSubtype="16" fill="hold"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50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53" presetClass="entr" presetSubtype="16" fill="hold" nodeType="withEffect">
                                  <p:stCondLst>
                                    <p:cond delay="50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xit" presetSubtype="10" fill="hold" nodeType="clickEffect">
                                  <p:stCondLst>
                                    <p:cond delay="0"/>
                                  </p:stCondLst>
                                  <p:childTnLst>
                                    <p:animEffect transition="out" filter="randombar(horizontal)">
                                      <p:cBhvr>
                                        <p:cTn id="48" dur="500"/>
                                        <p:tgtEl>
                                          <p:spTgt spid="2050"/>
                                        </p:tgtEl>
                                      </p:cBhvr>
                                    </p:animEffect>
                                    <p:set>
                                      <p:cBhvr>
                                        <p:cTn id="49" dur="1" fill="hold">
                                          <p:stCondLst>
                                            <p:cond delay="499"/>
                                          </p:stCondLst>
                                        </p:cTn>
                                        <p:tgtEl>
                                          <p:spTgt spid="2050"/>
                                        </p:tgtEl>
                                        <p:attrNameLst>
                                          <p:attrName>style.visibility</p:attrName>
                                        </p:attrNameLst>
                                      </p:cBhvr>
                                      <p:to>
                                        <p:strVal val="hidden"/>
                                      </p:to>
                                    </p:set>
                                  </p:childTnLst>
                                </p:cTn>
                              </p:par>
                              <p:par>
                                <p:cTn id="50" presetID="14" presetClass="exit" presetSubtype="10" fill="hold" nodeType="withEffect">
                                  <p:stCondLst>
                                    <p:cond delay="0"/>
                                  </p:stCondLst>
                                  <p:childTnLst>
                                    <p:animEffect transition="out" filter="randombar(horizontal)">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2" presetClass="exit" presetSubtype="4" fill="hold" grpId="1" nodeType="withEffect">
                                  <p:stCondLst>
                                    <p:cond delay="0"/>
                                  </p:stCondLst>
                                  <p:childTnLst>
                                    <p:anim calcmode="lin" valueType="num">
                                      <p:cBhvr additive="base">
                                        <p:cTn id="54" dur="500"/>
                                        <p:tgtEl>
                                          <p:spTgt spid="17"/>
                                        </p:tgtEl>
                                        <p:attrNameLst>
                                          <p:attrName>ppt_x</p:attrName>
                                        </p:attrNameLst>
                                      </p:cBhvr>
                                      <p:tavLst>
                                        <p:tav tm="0">
                                          <p:val>
                                            <p:strVal val="ppt_x"/>
                                          </p:val>
                                        </p:tav>
                                        <p:tav tm="100000">
                                          <p:val>
                                            <p:strVal val="ppt_x"/>
                                          </p:val>
                                        </p:tav>
                                      </p:tavLst>
                                    </p:anim>
                                    <p:anim calcmode="lin" valueType="num">
                                      <p:cBhvr additive="base">
                                        <p:cTn id="55" dur="500"/>
                                        <p:tgtEl>
                                          <p:spTgt spid="17"/>
                                        </p:tgtEl>
                                        <p:attrNameLst>
                                          <p:attrName>ppt_y</p:attrName>
                                        </p:attrNameLst>
                                      </p:cBhvr>
                                      <p:tavLst>
                                        <p:tav tm="0">
                                          <p:val>
                                            <p:strVal val="ppt_y"/>
                                          </p:val>
                                        </p:tav>
                                        <p:tav tm="100000">
                                          <p:val>
                                            <p:strVal val="1+ppt_h/2"/>
                                          </p:val>
                                        </p:tav>
                                      </p:tavLst>
                                    </p:anim>
                                    <p:set>
                                      <p:cBhvr>
                                        <p:cTn id="56" dur="1" fill="hold">
                                          <p:stCondLst>
                                            <p:cond delay="499"/>
                                          </p:stCondLst>
                                        </p:cTn>
                                        <p:tgtEl>
                                          <p:spTgt spid="17"/>
                                        </p:tgtEl>
                                        <p:attrNameLst>
                                          <p:attrName>style.visibility</p:attrName>
                                        </p:attrNameLst>
                                      </p:cBhvr>
                                      <p:to>
                                        <p:strVal val="hidden"/>
                                      </p:to>
                                    </p:set>
                                  </p:childTnLst>
                                </p:cTn>
                              </p:par>
                              <p:par>
                                <p:cTn id="57" presetID="22" presetClass="exit" presetSubtype="4" fill="hold" grpId="0" nodeType="withEffect">
                                  <p:stCondLst>
                                    <p:cond delay="0"/>
                                  </p:stCondLst>
                                  <p:childTnLst>
                                    <p:animEffect transition="out" filter="wipe(down)">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1000"/>
                                        <p:tgtEl>
                                          <p:spTgt spid="24"/>
                                        </p:tgtEl>
                                      </p:cBhvr>
                                    </p:animEffect>
                                    <p:anim calcmode="lin" valueType="num">
                                      <p:cBhvr>
                                        <p:cTn id="62" dur="1000"/>
                                        <p:tgtEl>
                                          <p:spTgt spid="24"/>
                                        </p:tgtEl>
                                        <p:attrNameLst>
                                          <p:attrName>ppt_x</p:attrName>
                                        </p:attrNameLst>
                                      </p:cBhvr>
                                      <p:tavLst>
                                        <p:tav tm="0">
                                          <p:val>
                                            <p:strVal val="ppt_x"/>
                                          </p:val>
                                        </p:tav>
                                        <p:tav tm="100000">
                                          <p:val>
                                            <p:strVal val="ppt_x"/>
                                          </p:val>
                                        </p:tav>
                                      </p:tavLst>
                                    </p:anim>
                                    <p:anim calcmode="lin" valueType="num">
                                      <p:cBhvr>
                                        <p:cTn id="63" dur="1000"/>
                                        <p:tgtEl>
                                          <p:spTgt spid="24"/>
                                        </p:tgtEl>
                                        <p:attrNameLst>
                                          <p:attrName>ppt_y</p:attrName>
                                        </p:attrNameLst>
                                      </p:cBhvr>
                                      <p:tavLst>
                                        <p:tav tm="0">
                                          <p:val>
                                            <p:strVal val="ppt_y"/>
                                          </p:val>
                                        </p:tav>
                                        <p:tav tm="100000">
                                          <p:val>
                                            <p:strVal val="ppt_y+.1"/>
                                          </p:val>
                                        </p:tav>
                                      </p:tavLst>
                                    </p:anim>
                                    <p:set>
                                      <p:cBhvr>
                                        <p:cTn id="64" dur="1" fill="hold">
                                          <p:stCondLst>
                                            <p:cond delay="999"/>
                                          </p:stCondLst>
                                        </p:cTn>
                                        <p:tgtEl>
                                          <p:spTgt spid="24"/>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26"/>
                                        </p:tgtEl>
                                      </p:cBhvr>
                                    </p:animEffect>
                                    <p:anim calcmode="lin" valueType="num">
                                      <p:cBhvr>
                                        <p:cTn id="67" dur="1000"/>
                                        <p:tgtEl>
                                          <p:spTgt spid="26"/>
                                        </p:tgtEl>
                                        <p:attrNameLst>
                                          <p:attrName>ppt_x</p:attrName>
                                        </p:attrNameLst>
                                      </p:cBhvr>
                                      <p:tavLst>
                                        <p:tav tm="0">
                                          <p:val>
                                            <p:strVal val="ppt_x"/>
                                          </p:val>
                                        </p:tav>
                                        <p:tav tm="100000">
                                          <p:val>
                                            <p:strVal val="ppt_x"/>
                                          </p:val>
                                        </p:tav>
                                      </p:tavLst>
                                    </p:anim>
                                    <p:anim calcmode="lin" valueType="num">
                                      <p:cBhvr>
                                        <p:cTn id="68" dur="1000"/>
                                        <p:tgtEl>
                                          <p:spTgt spid="26"/>
                                        </p:tgtEl>
                                        <p:attrNameLst>
                                          <p:attrName>ppt_y</p:attrName>
                                        </p:attrNameLst>
                                      </p:cBhvr>
                                      <p:tavLst>
                                        <p:tav tm="0">
                                          <p:val>
                                            <p:strVal val="ppt_y"/>
                                          </p:val>
                                        </p:tav>
                                        <p:tav tm="100000">
                                          <p:val>
                                            <p:strVal val="ppt_y+.1"/>
                                          </p:val>
                                        </p:tav>
                                      </p:tavLst>
                                    </p:anim>
                                    <p:set>
                                      <p:cBhvr>
                                        <p:cTn id="69" dur="1" fill="hold">
                                          <p:stCondLst>
                                            <p:cond delay="999"/>
                                          </p:stCondLst>
                                        </p:cTn>
                                        <p:tgtEl>
                                          <p:spTgt spid="26"/>
                                        </p:tgtEl>
                                        <p:attrNameLst>
                                          <p:attrName>style.visibility</p:attrName>
                                        </p:attrNameLst>
                                      </p:cBhvr>
                                      <p:to>
                                        <p:strVal val="hidden"/>
                                      </p:to>
                                    </p:set>
                                  </p:childTnLst>
                                </p:cTn>
                              </p:par>
                              <p:par>
                                <p:cTn id="70" presetID="42" presetClass="exit" presetSubtype="0" fill="hold" nodeType="withEffect">
                                  <p:stCondLst>
                                    <p:cond delay="250"/>
                                  </p:stCondLst>
                                  <p:childTnLst>
                                    <p:animEffect transition="out" filter="fade">
                                      <p:cBhvr>
                                        <p:cTn id="71" dur="1000"/>
                                        <p:tgtEl>
                                          <p:spTgt spid="28"/>
                                        </p:tgtEl>
                                      </p:cBhvr>
                                    </p:animEffect>
                                    <p:anim calcmode="lin" valueType="num">
                                      <p:cBhvr>
                                        <p:cTn id="72" dur="1000"/>
                                        <p:tgtEl>
                                          <p:spTgt spid="28"/>
                                        </p:tgtEl>
                                        <p:attrNameLst>
                                          <p:attrName>ppt_x</p:attrName>
                                        </p:attrNameLst>
                                      </p:cBhvr>
                                      <p:tavLst>
                                        <p:tav tm="0">
                                          <p:val>
                                            <p:strVal val="ppt_x"/>
                                          </p:val>
                                        </p:tav>
                                        <p:tav tm="100000">
                                          <p:val>
                                            <p:strVal val="ppt_x"/>
                                          </p:val>
                                        </p:tav>
                                      </p:tavLst>
                                    </p:anim>
                                    <p:anim calcmode="lin" valueType="num">
                                      <p:cBhvr>
                                        <p:cTn id="73" dur="1000"/>
                                        <p:tgtEl>
                                          <p:spTgt spid="28"/>
                                        </p:tgtEl>
                                        <p:attrNameLst>
                                          <p:attrName>ppt_y</p:attrName>
                                        </p:attrNameLst>
                                      </p:cBhvr>
                                      <p:tavLst>
                                        <p:tav tm="0">
                                          <p:val>
                                            <p:strVal val="ppt_y"/>
                                          </p:val>
                                        </p:tav>
                                        <p:tav tm="100000">
                                          <p:val>
                                            <p:strVal val="ppt_y+.1"/>
                                          </p:val>
                                        </p:tav>
                                      </p:tavLst>
                                    </p:anim>
                                    <p:set>
                                      <p:cBhvr>
                                        <p:cTn id="74" dur="1" fill="hold">
                                          <p:stCondLst>
                                            <p:cond delay="999"/>
                                          </p:stCondLst>
                                        </p:cTn>
                                        <p:tgtEl>
                                          <p:spTgt spid="28"/>
                                        </p:tgtEl>
                                        <p:attrNameLst>
                                          <p:attrName>style.visibility</p:attrName>
                                        </p:attrNameLst>
                                      </p:cBhvr>
                                      <p:to>
                                        <p:strVal val="hidden"/>
                                      </p:to>
                                    </p:set>
                                  </p:childTnLst>
                                </p:cTn>
                              </p:par>
                              <p:par>
                                <p:cTn id="75" presetID="42" presetClass="exit" presetSubtype="0" fill="hold" nodeType="withEffect">
                                  <p:stCondLst>
                                    <p:cond delay="500"/>
                                  </p:stCondLst>
                                  <p:childTnLst>
                                    <p:animEffect transition="out" filter="fade">
                                      <p:cBhvr>
                                        <p:cTn id="76" dur="1000"/>
                                        <p:tgtEl>
                                          <p:spTgt spid="30"/>
                                        </p:tgtEl>
                                      </p:cBhvr>
                                    </p:animEffect>
                                    <p:anim calcmode="lin" valueType="num">
                                      <p:cBhvr>
                                        <p:cTn id="77" dur="1000"/>
                                        <p:tgtEl>
                                          <p:spTgt spid="30"/>
                                        </p:tgtEl>
                                        <p:attrNameLst>
                                          <p:attrName>ppt_x</p:attrName>
                                        </p:attrNameLst>
                                      </p:cBhvr>
                                      <p:tavLst>
                                        <p:tav tm="0">
                                          <p:val>
                                            <p:strVal val="ppt_x"/>
                                          </p:val>
                                        </p:tav>
                                        <p:tav tm="100000">
                                          <p:val>
                                            <p:strVal val="ppt_x"/>
                                          </p:val>
                                        </p:tav>
                                      </p:tavLst>
                                    </p:anim>
                                    <p:anim calcmode="lin" valueType="num">
                                      <p:cBhvr>
                                        <p:cTn id="78" dur="1000"/>
                                        <p:tgtEl>
                                          <p:spTgt spid="30"/>
                                        </p:tgtEl>
                                        <p:attrNameLst>
                                          <p:attrName>ppt_y</p:attrName>
                                        </p:attrNameLst>
                                      </p:cBhvr>
                                      <p:tavLst>
                                        <p:tav tm="0">
                                          <p:val>
                                            <p:strVal val="ppt_y"/>
                                          </p:val>
                                        </p:tav>
                                        <p:tav tm="100000">
                                          <p:val>
                                            <p:strVal val="ppt_y+.1"/>
                                          </p:val>
                                        </p:tav>
                                      </p:tavLst>
                                    </p:anim>
                                    <p:set>
                                      <p:cBhvr>
                                        <p:cTn id="79" dur="1" fill="hold">
                                          <p:stCondLst>
                                            <p:cond delay="999"/>
                                          </p:stCondLst>
                                        </p:cTn>
                                        <p:tgtEl>
                                          <p:spTgt spid="30"/>
                                        </p:tgtEl>
                                        <p:attrNameLst>
                                          <p:attrName>style.visibility</p:attrName>
                                        </p:attrNameLst>
                                      </p:cBhvr>
                                      <p:to>
                                        <p:strVal val="hidden"/>
                                      </p:to>
                                    </p:set>
                                  </p:childTnLst>
                                </p:cTn>
                              </p:par>
                              <p:par>
                                <p:cTn id="80" presetID="42" presetClass="entr" presetSubtype="0" fill="hold" nodeType="withEffect">
                                  <p:stCondLst>
                                    <p:cond delay="500"/>
                                  </p:stCondLst>
                                  <p:childTnLst>
                                    <p:set>
                                      <p:cBhvr>
                                        <p:cTn id="81" dur="1" fill="hold">
                                          <p:stCondLst>
                                            <p:cond delay="0"/>
                                          </p:stCondLst>
                                        </p:cTn>
                                        <p:tgtEl>
                                          <p:spTgt spid="2052"/>
                                        </p:tgtEl>
                                        <p:attrNameLst>
                                          <p:attrName>style.visibility</p:attrName>
                                        </p:attrNameLst>
                                      </p:cBhvr>
                                      <p:to>
                                        <p:strVal val="visible"/>
                                      </p:to>
                                    </p:set>
                                    <p:animEffect transition="in" filter="fade">
                                      <p:cBhvr>
                                        <p:cTn id="82" dur="1000"/>
                                        <p:tgtEl>
                                          <p:spTgt spid="2052"/>
                                        </p:tgtEl>
                                      </p:cBhvr>
                                    </p:animEffect>
                                    <p:anim calcmode="lin" valueType="num">
                                      <p:cBhvr>
                                        <p:cTn id="83" dur="1000" fill="hold"/>
                                        <p:tgtEl>
                                          <p:spTgt spid="2052"/>
                                        </p:tgtEl>
                                        <p:attrNameLst>
                                          <p:attrName>ppt_x</p:attrName>
                                        </p:attrNameLst>
                                      </p:cBhvr>
                                      <p:tavLst>
                                        <p:tav tm="0">
                                          <p:val>
                                            <p:strVal val="#ppt_x"/>
                                          </p:val>
                                        </p:tav>
                                        <p:tav tm="100000">
                                          <p:val>
                                            <p:strVal val="#ppt_x"/>
                                          </p:val>
                                        </p:tav>
                                      </p:tavLst>
                                    </p:anim>
                                    <p:anim calcmode="lin" valueType="num">
                                      <p:cBhvr>
                                        <p:cTn id="84" dur="1000" fill="hold"/>
                                        <p:tgtEl>
                                          <p:spTgt spid="2052"/>
                                        </p:tgtEl>
                                        <p:attrNameLst>
                                          <p:attrName>ppt_y</p:attrName>
                                        </p:attrNameLst>
                                      </p:cBhvr>
                                      <p:tavLst>
                                        <p:tav tm="0">
                                          <p:val>
                                            <p:strVal val="#ppt_y+.1"/>
                                          </p:val>
                                        </p:tav>
                                        <p:tav tm="100000">
                                          <p:val>
                                            <p:strVal val="#ppt_y"/>
                                          </p:val>
                                        </p:tav>
                                      </p:tavLst>
                                    </p:anim>
                                  </p:childTnLst>
                                </p:cTn>
                              </p:par>
                              <p:par>
                                <p:cTn id="85" presetID="2" presetClass="entr" presetSubtype="4" fill="hold" nodeType="withEffect">
                                  <p:stCondLst>
                                    <p:cond delay="75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500" fill="hold"/>
                                        <p:tgtEl>
                                          <p:spTgt spid="31"/>
                                        </p:tgtEl>
                                        <p:attrNameLst>
                                          <p:attrName>ppt_x</p:attrName>
                                        </p:attrNameLst>
                                      </p:cBhvr>
                                      <p:tavLst>
                                        <p:tav tm="0">
                                          <p:val>
                                            <p:strVal val="#ppt_x"/>
                                          </p:val>
                                        </p:tav>
                                        <p:tav tm="100000">
                                          <p:val>
                                            <p:strVal val="#ppt_x"/>
                                          </p:val>
                                        </p:tav>
                                      </p:tavLst>
                                    </p:anim>
                                    <p:anim calcmode="lin" valueType="num">
                                      <p:cBhvr additive="base">
                                        <p:cTn id="8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animBg="1"/>
      <p:bldP spid="17" grpId="0"/>
      <p:bldP spid="1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30E8-A8BF-A3E4-3D8D-FC1DB0D115F6}"/>
              </a:ext>
            </a:extLst>
          </p:cNvPr>
          <p:cNvSpPr>
            <a:spLocks noGrp="1"/>
          </p:cNvSpPr>
          <p:nvPr>
            <p:ph type="title"/>
          </p:nvPr>
        </p:nvSpPr>
        <p:spPr/>
        <p:txBody>
          <a:bodyPr/>
          <a:lstStyle/>
          <a:p>
            <a:r>
              <a:rPr lang="en-US" altLang="zh-HK" dirty="0"/>
              <a:t>How effective is this game?</a:t>
            </a:r>
            <a:endParaRPr lang="zh-HK" altLang="en-US" dirty="0"/>
          </a:p>
        </p:txBody>
      </p:sp>
      <p:sp>
        <p:nvSpPr>
          <p:cNvPr id="3" name="Content Placeholder 2">
            <a:extLst>
              <a:ext uri="{FF2B5EF4-FFF2-40B4-BE49-F238E27FC236}">
                <a16:creationId xmlns:a16="http://schemas.microsoft.com/office/drawing/2014/main" id="{91F76442-9916-D618-F34A-50FF602A69FD}"/>
              </a:ext>
            </a:extLst>
          </p:cNvPr>
          <p:cNvSpPr>
            <a:spLocks noGrp="1"/>
          </p:cNvSpPr>
          <p:nvPr>
            <p:ph idx="1"/>
          </p:nvPr>
        </p:nvSpPr>
        <p:spPr/>
        <p:txBody>
          <a:bodyPr anchor="t"/>
          <a:lstStyle/>
          <a:p>
            <a:r>
              <a:rPr lang="en-US" altLang="zh-HK" dirty="0">
                <a:solidFill>
                  <a:srgbClr val="D1D5DB"/>
                </a:solidFill>
                <a:latin typeface="Söhne"/>
              </a:rPr>
              <a:t>C</a:t>
            </a:r>
            <a:r>
              <a:rPr lang="en-US" altLang="zh-HK" b="0" i="0" dirty="0">
                <a:solidFill>
                  <a:srgbClr val="D1D5DB"/>
                </a:solidFill>
                <a:effectLst/>
                <a:latin typeface="Söhne"/>
              </a:rPr>
              <a:t>onducted a survey to gather feedback for my game from individuals across various age groups.</a:t>
            </a:r>
          </a:p>
          <a:p>
            <a:endParaRPr lang="en-US" altLang="zh-HK" dirty="0">
              <a:solidFill>
                <a:srgbClr val="D1D5DB"/>
              </a:solidFill>
              <a:latin typeface="Söhne"/>
            </a:endParaRPr>
          </a:p>
          <a:p>
            <a:r>
              <a:rPr lang="en-US" altLang="zh-HK" dirty="0"/>
              <a:t>16 simple questions</a:t>
            </a:r>
          </a:p>
          <a:p>
            <a:r>
              <a:rPr lang="en-US" altLang="zh-HK" dirty="0"/>
              <a:t>Accessing the games</a:t>
            </a:r>
          </a:p>
          <a:p>
            <a:pPr lvl="1"/>
            <a:r>
              <a:rPr lang="en-US" altLang="zh-HK" dirty="0"/>
              <a:t>Responsiveness</a:t>
            </a:r>
          </a:p>
          <a:p>
            <a:pPr lvl="1"/>
            <a:r>
              <a:rPr lang="en-US" altLang="zh-HK" dirty="0"/>
              <a:t>Feasibility</a:t>
            </a:r>
          </a:p>
          <a:p>
            <a:pPr lvl="1"/>
            <a:r>
              <a:rPr lang="en-US" altLang="zh-HK" dirty="0"/>
              <a:t>Effectiveness</a:t>
            </a:r>
          </a:p>
          <a:p>
            <a:r>
              <a:rPr lang="en-US" altLang="zh-HK" dirty="0"/>
              <a:t>User Ratings on the game</a:t>
            </a:r>
            <a:endParaRPr lang="zh-HK" altLang="en-US" dirty="0"/>
          </a:p>
        </p:txBody>
      </p:sp>
      <p:pic>
        <p:nvPicPr>
          <p:cNvPr id="2050" name="Picture 2" descr="Sample Interview Questionnaires | Interview Q&amp;A | LiveCareer">
            <a:extLst>
              <a:ext uri="{FF2B5EF4-FFF2-40B4-BE49-F238E27FC236}">
                <a16:creationId xmlns:a16="http://schemas.microsoft.com/office/drawing/2014/main" id="{1E576300-EA43-D872-1F1D-936F0ED79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791" y="3289199"/>
            <a:ext cx="4511408" cy="300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847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27008-795A-853D-3A30-F281BB037C98}"/>
              </a:ext>
            </a:extLst>
          </p:cNvPr>
          <p:cNvSpPr>
            <a:spLocks noGrp="1"/>
          </p:cNvSpPr>
          <p:nvPr>
            <p:ph type="title"/>
          </p:nvPr>
        </p:nvSpPr>
        <p:spPr>
          <a:xfrm>
            <a:off x="685799" y="1150076"/>
            <a:ext cx="3659389" cy="4557849"/>
          </a:xfrm>
        </p:spPr>
        <p:txBody>
          <a:bodyPr>
            <a:normAutofit/>
          </a:bodyPr>
          <a:lstStyle/>
          <a:p>
            <a:pPr algn="r"/>
            <a:r>
              <a:rPr lang="en-US" altLang="zh-HK" dirty="0"/>
              <a:t>According to current responses</a:t>
            </a:r>
            <a:endParaRPr lang="zh-HK" altLang="en-US" dirty="0"/>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35F1B2-FA2F-D02F-B849-DB4A403959A7}"/>
              </a:ext>
            </a:extLst>
          </p:cNvPr>
          <p:cNvSpPr>
            <a:spLocks noGrp="1"/>
          </p:cNvSpPr>
          <p:nvPr>
            <p:ph idx="1"/>
          </p:nvPr>
        </p:nvSpPr>
        <p:spPr>
          <a:xfrm>
            <a:off x="4988658" y="1150076"/>
            <a:ext cx="6517543" cy="4557849"/>
          </a:xfrm>
        </p:spPr>
        <p:txBody>
          <a:bodyPr>
            <a:normAutofit/>
          </a:bodyPr>
          <a:lstStyle/>
          <a:p>
            <a:r>
              <a:rPr lang="en-US" altLang="zh-HK" dirty="0"/>
              <a:t>Most players </a:t>
            </a:r>
          </a:p>
          <a:p>
            <a:pPr lvl="1"/>
            <a:r>
              <a:rPr lang="en-US" altLang="zh-HK" dirty="0"/>
              <a:t>Not sure if they are interested in this new type of mobile game</a:t>
            </a:r>
          </a:p>
          <a:p>
            <a:pPr lvl="1"/>
            <a:r>
              <a:rPr lang="en-US" altLang="zh-HK" dirty="0"/>
              <a:t>are willing to play this game 3-5 times a week</a:t>
            </a:r>
          </a:p>
          <a:p>
            <a:pPr lvl="1"/>
            <a:r>
              <a:rPr lang="en-US" altLang="zh-HK" dirty="0"/>
              <a:t>Think that:</a:t>
            </a:r>
          </a:p>
          <a:p>
            <a:pPr lvl="2"/>
            <a:r>
              <a:rPr lang="en-US" altLang="zh-HK" dirty="0"/>
              <a:t>the game is easy to understand and operate</a:t>
            </a:r>
          </a:p>
          <a:p>
            <a:pPr lvl="2"/>
            <a:r>
              <a:rPr lang="en-US" altLang="zh-HK" dirty="0"/>
              <a:t>facial action control is fairly responsive and precise</a:t>
            </a:r>
          </a:p>
          <a:p>
            <a:pPr lvl="2"/>
            <a:r>
              <a:rPr lang="en-US" altLang="zh-HK" dirty="0"/>
              <a:t>facial action control have a positive effect</a:t>
            </a:r>
          </a:p>
          <a:p>
            <a:pPr lvl="1"/>
            <a:r>
              <a:rPr lang="en-US" altLang="zh-HK" dirty="0"/>
              <a:t>Agree that this game helped them in terms of facial muscle training</a:t>
            </a:r>
          </a:p>
          <a:p>
            <a:pPr lvl="1"/>
            <a:r>
              <a:rPr lang="en-US" altLang="zh-HK" dirty="0"/>
              <a:t>Feel significant changes in terms of facial muscles</a:t>
            </a:r>
          </a:p>
        </p:txBody>
      </p:sp>
    </p:spTree>
    <p:extLst>
      <p:ext uri="{BB962C8B-B14F-4D97-AF65-F5344CB8AC3E}">
        <p14:creationId xmlns:p14="http://schemas.microsoft.com/office/powerpoint/2010/main" val="237859353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75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5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150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175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EA0B2-34EA-5ED8-16A2-7D366530F1EC}"/>
              </a:ext>
            </a:extLst>
          </p:cNvPr>
          <p:cNvSpPr>
            <a:spLocks noGrp="1"/>
          </p:cNvSpPr>
          <p:nvPr>
            <p:ph type="title"/>
          </p:nvPr>
        </p:nvSpPr>
        <p:spPr/>
        <p:txBody>
          <a:bodyPr/>
          <a:lstStyle/>
          <a:p>
            <a:r>
              <a:rPr lang="en-US" altLang="zh-HK" dirty="0"/>
              <a:t>Gameplay</a:t>
            </a:r>
            <a:endParaRPr lang="zh-HK" altLang="en-US" dirty="0"/>
          </a:p>
        </p:txBody>
      </p:sp>
      <p:pic>
        <p:nvPicPr>
          <p:cNvPr id="4" name="fyp_gameplay_0">
            <a:hlinkClick r:id="" action="ppaction://media"/>
            <a:extLst>
              <a:ext uri="{FF2B5EF4-FFF2-40B4-BE49-F238E27FC236}">
                <a16:creationId xmlns:a16="http://schemas.microsoft.com/office/drawing/2014/main" id="{4C889468-5252-EECF-E5D2-93296A870F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51944" y="2065867"/>
            <a:ext cx="6488112" cy="36496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61822267"/>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3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highway near the ocean">
            <a:extLst>
              <a:ext uri="{FF2B5EF4-FFF2-40B4-BE49-F238E27FC236}">
                <a16:creationId xmlns:a16="http://schemas.microsoft.com/office/drawing/2014/main" id="{167FB2A5-A508-0456-3D8E-6DB2A2B34C37}"/>
              </a:ext>
            </a:extLst>
          </p:cNvPr>
          <p:cNvPicPr>
            <a:picLocks noChangeAspect="1"/>
          </p:cNvPicPr>
          <p:nvPr/>
        </p:nvPicPr>
        <p:blipFill rotWithShape="1">
          <a:blip r:embed="rId5">
            <a:alphaModFix amt="20000"/>
          </a:blip>
          <a:srcRect t="11833" b="13167"/>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9596BED-69A0-1EE2-EAEF-F4AE251F7A88}"/>
              </a:ext>
            </a:extLst>
          </p:cNvPr>
          <p:cNvSpPr>
            <a:spLocks noGrp="1"/>
          </p:cNvSpPr>
          <p:nvPr>
            <p:ph type="title"/>
          </p:nvPr>
        </p:nvSpPr>
        <p:spPr>
          <a:xfrm>
            <a:off x="3574092" y="2089527"/>
            <a:ext cx="7197726" cy="2421464"/>
          </a:xfrm>
        </p:spPr>
        <p:txBody>
          <a:bodyPr vert="horz" lIns="91440" tIns="45720" rIns="91440" bIns="45720" rtlCol="0" anchor="b">
            <a:normAutofit/>
          </a:bodyPr>
          <a:lstStyle/>
          <a:p>
            <a:pPr algn="r"/>
            <a:r>
              <a:rPr lang="en-US" altLang="zh-HK" sz="4800" dirty="0"/>
              <a:t>Thank you</a:t>
            </a:r>
          </a:p>
        </p:txBody>
      </p:sp>
      <p:sp>
        <p:nvSpPr>
          <p:cNvPr id="5" name="文字方塊 4">
            <a:extLst>
              <a:ext uri="{FF2B5EF4-FFF2-40B4-BE49-F238E27FC236}">
                <a16:creationId xmlns:a16="http://schemas.microsoft.com/office/drawing/2014/main" id="{FB59E58E-C420-B2A7-607D-8F64C6E4C6A6}"/>
              </a:ext>
            </a:extLst>
          </p:cNvPr>
          <p:cNvSpPr txBox="1"/>
          <p:nvPr/>
        </p:nvSpPr>
        <p:spPr>
          <a:xfrm>
            <a:off x="3047456" y="5954177"/>
            <a:ext cx="6093912" cy="646331"/>
          </a:xfrm>
          <a:prstGeom prst="rect">
            <a:avLst/>
          </a:prstGeom>
          <a:noFill/>
        </p:spPr>
        <p:txBody>
          <a:bodyPr wrap="square">
            <a:spAutoFit/>
          </a:bodyPr>
          <a:lstStyle/>
          <a:p>
            <a:r>
              <a:rPr lang="en-US" altLang="zh-TW" dirty="0"/>
              <a:t>GitHub Link: </a:t>
            </a:r>
            <a:r>
              <a:rPr lang="en-US" altLang="zh-TW" dirty="0">
                <a:hlinkClick r:id="rId6"/>
              </a:rPr>
              <a:t>https://github.com/darrench3140/fyp_dagger.git</a:t>
            </a:r>
            <a:endParaRPr lang="en-US" altLang="zh-TW" dirty="0"/>
          </a:p>
          <a:p>
            <a:endParaRPr lang="zh-TW" altLang="en-US" dirty="0"/>
          </a:p>
        </p:txBody>
      </p:sp>
    </p:spTree>
    <p:extLst>
      <p:ext uri="{BB962C8B-B14F-4D97-AF65-F5344CB8AC3E}">
        <p14:creationId xmlns:p14="http://schemas.microsoft.com/office/powerpoint/2010/main" val="10104624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erial view of a highway near the ocean">
            <a:extLst>
              <a:ext uri="{FF2B5EF4-FFF2-40B4-BE49-F238E27FC236}">
                <a16:creationId xmlns:a16="http://schemas.microsoft.com/office/drawing/2014/main" id="{167FB2A5-A508-0456-3D8E-6DB2A2B34C37}"/>
              </a:ext>
            </a:extLst>
          </p:cNvPr>
          <p:cNvPicPr>
            <a:picLocks noChangeAspect="1"/>
          </p:cNvPicPr>
          <p:nvPr/>
        </p:nvPicPr>
        <p:blipFill rotWithShape="1">
          <a:blip r:embed="rId3">
            <a:alphaModFix amt="20000"/>
          </a:blip>
          <a:srcRect t="11833" b="13167"/>
          <a:stretch/>
        </p:blipFill>
        <p:spPr>
          <a:xfrm>
            <a:off x="20" y="10"/>
            <a:ext cx="12191980" cy="6857990"/>
          </a:xfrm>
          <a:prstGeom prst="rect">
            <a:avLst/>
          </a:prstGeom>
        </p:spPr>
      </p:pic>
      <p:sp>
        <p:nvSpPr>
          <p:cNvPr id="2" name="Title 1">
            <a:extLst>
              <a:ext uri="{FF2B5EF4-FFF2-40B4-BE49-F238E27FC236}">
                <a16:creationId xmlns:a16="http://schemas.microsoft.com/office/drawing/2014/main" id="{89596BED-69A0-1EE2-EAEF-F4AE251F7A88}"/>
              </a:ext>
            </a:extLst>
          </p:cNvPr>
          <p:cNvSpPr>
            <a:spLocks noGrp="1"/>
          </p:cNvSpPr>
          <p:nvPr>
            <p:ph type="title"/>
          </p:nvPr>
        </p:nvSpPr>
        <p:spPr>
          <a:xfrm>
            <a:off x="3641397" y="1465737"/>
            <a:ext cx="4906029" cy="2421464"/>
          </a:xfrm>
        </p:spPr>
        <p:txBody>
          <a:bodyPr vert="horz" lIns="91440" tIns="45720" rIns="91440" bIns="45720" rtlCol="0" anchor="b">
            <a:normAutofit/>
          </a:bodyPr>
          <a:lstStyle/>
          <a:p>
            <a:pPr algn="ctr"/>
            <a:r>
              <a:rPr lang="en-US" altLang="zh-HK" sz="4800" dirty="0"/>
              <a:t>Q &amp; A</a:t>
            </a:r>
          </a:p>
        </p:txBody>
      </p:sp>
      <p:sp>
        <p:nvSpPr>
          <p:cNvPr id="5" name="文字方塊 4">
            <a:extLst>
              <a:ext uri="{FF2B5EF4-FFF2-40B4-BE49-F238E27FC236}">
                <a16:creationId xmlns:a16="http://schemas.microsoft.com/office/drawing/2014/main" id="{FB59E58E-C420-B2A7-607D-8F64C6E4C6A6}"/>
              </a:ext>
            </a:extLst>
          </p:cNvPr>
          <p:cNvSpPr txBox="1"/>
          <p:nvPr/>
        </p:nvSpPr>
        <p:spPr>
          <a:xfrm>
            <a:off x="3047456" y="5954177"/>
            <a:ext cx="6093912" cy="646331"/>
          </a:xfrm>
          <a:prstGeom prst="rect">
            <a:avLst/>
          </a:prstGeom>
          <a:noFill/>
        </p:spPr>
        <p:txBody>
          <a:bodyPr wrap="square">
            <a:spAutoFit/>
          </a:bodyPr>
          <a:lstStyle/>
          <a:p>
            <a:r>
              <a:rPr lang="en-US" altLang="zh-TW" dirty="0"/>
              <a:t>GitHub Link: </a:t>
            </a:r>
            <a:r>
              <a:rPr lang="en-US" altLang="zh-TW" dirty="0">
                <a:hlinkClick r:id="rId4"/>
              </a:rPr>
              <a:t>https://github.com/darrench3140/fyp_dagger.git</a:t>
            </a:r>
            <a:endParaRPr lang="en-US" altLang="zh-TW" dirty="0"/>
          </a:p>
          <a:p>
            <a:endParaRPr lang="zh-TW" altLang="en-US" dirty="0"/>
          </a:p>
        </p:txBody>
      </p:sp>
    </p:spTree>
    <p:extLst>
      <p:ext uri="{BB962C8B-B14F-4D97-AF65-F5344CB8AC3E}">
        <p14:creationId xmlns:p14="http://schemas.microsoft.com/office/powerpoint/2010/main" val="1007875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700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FC912-8A2C-C560-6F7E-088112F6D1B1}"/>
              </a:ext>
            </a:extLst>
          </p:cNvPr>
          <p:cNvSpPr>
            <a:spLocks noGrp="1"/>
          </p:cNvSpPr>
          <p:nvPr>
            <p:ph type="title"/>
          </p:nvPr>
        </p:nvSpPr>
        <p:spPr>
          <a:xfrm>
            <a:off x="685800" y="1030288"/>
            <a:ext cx="4784929" cy="1035579"/>
          </a:xfrm>
        </p:spPr>
        <p:txBody>
          <a:bodyPr>
            <a:normAutofit/>
          </a:bodyPr>
          <a:lstStyle/>
          <a:p>
            <a:r>
              <a:rPr lang="en-US" altLang="zh-HK" sz="3300" dirty="0"/>
              <a:t>Facial muscle exercise</a:t>
            </a:r>
            <a:endParaRPr lang="zh-HK" altLang="en-US" sz="3300" dirty="0"/>
          </a:p>
        </p:txBody>
      </p:sp>
      <p:pic>
        <p:nvPicPr>
          <p:cNvPr id="6" name="Picture 5" descr="Businessman angry">
            <a:extLst>
              <a:ext uri="{FF2B5EF4-FFF2-40B4-BE49-F238E27FC236}">
                <a16:creationId xmlns:a16="http://schemas.microsoft.com/office/drawing/2014/main" id="{7BA3C0C8-FFB5-B4AB-CDFA-12E83AA54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2063" y="1142533"/>
            <a:ext cx="1687674" cy="4355288"/>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p:spPr>
      </p:pic>
      <p:pic>
        <p:nvPicPr>
          <p:cNvPr id="4" name="Graphic 3" descr="Circles with arrows outline">
            <a:extLst>
              <a:ext uri="{FF2B5EF4-FFF2-40B4-BE49-F238E27FC236}">
                <a16:creationId xmlns:a16="http://schemas.microsoft.com/office/drawing/2014/main" id="{00594378-455B-D276-767F-90CCE7954F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6658" y="1587833"/>
            <a:ext cx="1436186" cy="143618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Graphic 7" descr="Muscular arm with solid fill">
            <a:extLst>
              <a:ext uri="{FF2B5EF4-FFF2-40B4-BE49-F238E27FC236}">
                <a16:creationId xmlns:a16="http://schemas.microsoft.com/office/drawing/2014/main" id="{3E7B9D8A-2E02-8CF1-D426-7C8E681F65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0947" y="3176253"/>
            <a:ext cx="1475942" cy="147594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028" name="Picture 4" descr="Facial movements cause wrinkles.">
            <a:extLst>
              <a:ext uri="{FF2B5EF4-FFF2-40B4-BE49-F238E27FC236}">
                <a16:creationId xmlns:a16="http://schemas.microsoft.com/office/drawing/2014/main" id="{E4775BED-5DA1-BEA0-55CB-D93D42DB989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6746"/>
          <a:stretch/>
        </p:blipFill>
        <p:spPr bwMode="auto">
          <a:xfrm>
            <a:off x="5750947" y="4836432"/>
            <a:ext cx="1471897" cy="1475942"/>
          </a:xfrm>
          <a:prstGeom prst="roundRect">
            <a:avLst>
              <a:gd name="adj" fmla="val 7306"/>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1030" name="Content Placeholder 2">
            <a:extLst>
              <a:ext uri="{FF2B5EF4-FFF2-40B4-BE49-F238E27FC236}">
                <a16:creationId xmlns:a16="http://schemas.microsoft.com/office/drawing/2014/main" id="{69479856-FBE9-0EAE-25B8-33B4AB91932B}"/>
              </a:ext>
            </a:extLst>
          </p:cNvPr>
          <p:cNvGraphicFramePr>
            <a:graphicFrameLocks noGrp="1"/>
          </p:cNvGraphicFramePr>
          <p:nvPr>
            <p:ph idx="1"/>
            <p:extLst>
              <p:ext uri="{D42A27DB-BD31-4B8C-83A1-F6EECF244321}">
                <p14:modId xmlns:p14="http://schemas.microsoft.com/office/powerpoint/2010/main" val="2890282581"/>
              </p:ext>
            </p:extLst>
          </p:nvPr>
        </p:nvGraphicFramePr>
        <p:xfrm>
          <a:off x="685800" y="2142067"/>
          <a:ext cx="4784929" cy="364913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9" name="TextBox 8">
            <a:extLst>
              <a:ext uri="{FF2B5EF4-FFF2-40B4-BE49-F238E27FC236}">
                <a16:creationId xmlns:a16="http://schemas.microsoft.com/office/drawing/2014/main" id="{CB2A6E8C-7DAE-339D-1386-9EC97E4C695A}"/>
              </a:ext>
            </a:extLst>
          </p:cNvPr>
          <p:cNvSpPr txBox="1"/>
          <p:nvPr/>
        </p:nvSpPr>
        <p:spPr>
          <a:xfrm>
            <a:off x="7887222" y="5582195"/>
            <a:ext cx="3509681" cy="954107"/>
          </a:xfrm>
          <a:prstGeom prst="rect">
            <a:avLst/>
          </a:prstGeom>
          <a:noFill/>
        </p:spPr>
        <p:txBody>
          <a:bodyPr wrap="square" rtlCol="0">
            <a:spAutoFit/>
          </a:bodyPr>
          <a:lstStyle/>
          <a:p>
            <a:r>
              <a:rPr lang="en-US" altLang="zh-HK" sz="2800" dirty="0"/>
              <a:t>Will you do facial exercise regularly?</a:t>
            </a:r>
            <a:endParaRPr lang="zh-HK" altLang="en-US" sz="2800" dirty="0"/>
          </a:p>
        </p:txBody>
      </p:sp>
    </p:spTree>
    <p:extLst>
      <p:ext uri="{BB962C8B-B14F-4D97-AF65-F5344CB8AC3E}">
        <p14:creationId xmlns:p14="http://schemas.microsoft.com/office/powerpoint/2010/main" val="172447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7F35-00BD-A855-CC9E-E690AE47995E}"/>
              </a:ext>
            </a:extLst>
          </p:cNvPr>
          <p:cNvSpPr>
            <a:spLocks noGrp="1"/>
          </p:cNvSpPr>
          <p:nvPr>
            <p:ph type="title"/>
          </p:nvPr>
        </p:nvSpPr>
        <p:spPr/>
        <p:txBody>
          <a:bodyPr/>
          <a:lstStyle/>
          <a:p>
            <a:r>
              <a:rPr lang="en-US" altLang="zh-HK"/>
              <a:t>Facial Muscle exercise -&gt; mobile games</a:t>
            </a:r>
            <a:endParaRPr lang="zh-HK" altLang="en-US" dirty="0"/>
          </a:p>
        </p:txBody>
      </p:sp>
      <p:sp>
        <p:nvSpPr>
          <p:cNvPr id="3" name="Content Placeholder 2">
            <a:extLst>
              <a:ext uri="{FF2B5EF4-FFF2-40B4-BE49-F238E27FC236}">
                <a16:creationId xmlns:a16="http://schemas.microsoft.com/office/drawing/2014/main" id="{EF722508-8610-D1A0-D538-97CC8E68199F}"/>
              </a:ext>
            </a:extLst>
          </p:cNvPr>
          <p:cNvSpPr>
            <a:spLocks noGrp="1"/>
          </p:cNvSpPr>
          <p:nvPr>
            <p:ph idx="1"/>
          </p:nvPr>
        </p:nvSpPr>
        <p:spPr>
          <a:xfrm>
            <a:off x="647603" y="2210294"/>
            <a:ext cx="2671569" cy="1456267"/>
          </a:xfrm>
        </p:spPr>
        <p:txBody>
          <a:bodyPr>
            <a:normAutofit/>
          </a:bodyPr>
          <a:lstStyle/>
          <a:p>
            <a:pPr marL="0" indent="0">
              <a:buNone/>
            </a:pPr>
            <a:r>
              <a:rPr lang="en-US" altLang="zh-HK" sz="2800" dirty="0"/>
              <a:t>User experience</a:t>
            </a:r>
            <a:endParaRPr lang="zh-HK" altLang="en-US" sz="2800" dirty="0"/>
          </a:p>
        </p:txBody>
      </p:sp>
      <p:pic>
        <p:nvPicPr>
          <p:cNvPr id="4098" name="Picture 2" descr="6 Methods to Enhance User Experience | Optuno">
            <a:extLst>
              <a:ext uri="{FF2B5EF4-FFF2-40B4-BE49-F238E27FC236}">
                <a16:creationId xmlns:a16="http://schemas.microsoft.com/office/drawing/2014/main" id="{E5775919-6344-7DA7-DBBE-A58F35FC6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304" y="3571819"/>
            <a:ext cx="2937750" cy="19549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ozens of Chinese phone games now require facial scans to play at night |  Ars Technica">
            <a:extLst>
              <a:ext uri="{FF2B5EF4-FFF2-40B4-BE49-F238E27FC236}">
                <a16:creationId xmlns:a16="http://schemas.microsoft.com/office/drawing/2014/main" id="{E08E8DEB-EEC3-0534-B45D-C88EE88DB8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5227" y="4538394"/>
            <a:ext cx="3479328" cy="195494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Upstairs with solid fill">
            <a:extLst>
              <a:ext uri="{FF2B5EF4-FFF2-40B4-BE49-F238E27FC236}">
                <a16:creationId xmlns:a16="http://schemas.microsoft.com/office/drawing/2014/main" id="{CD8E061F-2CD6-BEB8-7443-6A361D3B1F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99696" y="2518030"/>
            <a:ext cx="840796" cy="840796"/>
          </a:xfrm>
          <a:prstGeom prst="rect">
            <a:avLst/>
          </a:prstGeom>
        </p:spPr>
      </p:pic>
      <p:sp>
        <p:nvSpPr>
          <p:cNvPr id="4" name="Arrow: Bent 3">
            <a:extLst>
              <a:ext uri="{FF2B5EF4-FFF2-40B4-BE49-F238E27FC236}">
                <a16:creationId xmlns:a16="http://schemas.microsoft.com/office/drawing/2014/main" id="{5DCC59D8-6FDD-1E78-1C9B-8B3A91D44832}"/>
              </a:ext>
            </a:extLst>
          </p:cNvPr>
          <p:cNvSpPr/>
          <p:nvPr/>
        </p:nvSpPr>
        <p:spPr>
          <a:xfrm rot="10800000" flipH="1">
            <a:off x="2775284" y="3666561"/>
            <a:ext cx="945732" cy="878041"/>
          </a:xfrm>
          <a:prstGeom prst="bentArrow">
            <a:avLst>
              <a:gd name="adj1" fmla="val 21635"/>
              <a:gd name="adj2" fmla="val 3408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6" name="Arrow: Bent 5">
            <a:extLst>
              <a:ext uri="{FF2B5EF4-FFF2-40B4-BE49-F238E27FC236}">
                <a16:creationId xmlns:a16="http://schemas.microsoft.com/office/drawing/2014/main" id="{DFCC47E5-6690-C135-88F1-F6CA399D1E17}"/>
              </a:ext>
            </a:extLst>
          </p:cNvPr>
          <p:cNvSpPr/>
          <p:nvPr/>
        </p:nvSpPr>
        <p:spPr>
          <a:xfrm rot="10800000" flipH="1">
            <a:off x="7042275" y="4944918"/>
            <a:ext cx="945732" cy="878041"/>
          </a:xfrm>
          <a:prstGeom prst="bentArrow">
            <a:avLst>
              <a:gd name="adj1" fmla="val 21635"/>
              <a:gd name="adj2" fmla="val 3408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Tree>
    <p:extLst>
      <p:ext uri="{BB962C8B-B14F-4D97-AF65-F5344CB8AC3E}">
        <p14:creationId xmlns:p14="http://schemas.microsoft.com/office/powerpoint/2010/main" val="8168418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3100" name="Picture 3099">
            <a:extLst>
              <a:ext uri="{FF2B5EF4-FFF2-40B4-BE49-F238E27FC236}">
                <a16:creationId xmlns:a16="http://schemas.microsoft.com/office/drawing/2014/main" id="{887B6CC8-3E14-493D-A78F-075CD2E861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F6494BB-0689-6379-4678-F073B2FDA97C}"/>
              </a:ext>
            </a:extLst>
          </p:cNvPr>
          <p:cNvSpPr>
            <a:spLocks noGrp="1"/>
          </p:cNvSpPr>
          <p:nvPr>
            <p:ph type="title"/>
          </p:nvPr>
        </p:nvSpPr>
        <p:spPr>
          <a:xfrm>
            <a:off x="4234462" y="4563448"/>
            <a:ext cx="7050752" cy="1412858"/>
          </a:xfrm>
        </p:spPr>
        <p:txBody>
          <a:bodyPr vert="horz" lIns="91440" tIns="45720" rIns="91440" bIns="45720" rtlCol="0" anchor="b">
            <a:normAutofit/>
          </a:bodyPr>
          <a:lstStyle/>
          <a:p>
            <a:pPr algn="r"/>
            <a:r>
              <a:rPr lang="en-US" altLang="zh-HK" sz="4000" dirty="0"/>
              <a:t>Types of Facial movements suitable for game</a:t>
            </a:r>
          </a:p>
        </p:txBody>
      </p:sp>
      <p:grpSp>
        <p:nvGrpSpPr>
          <p:cNvPr id="3102" name="Group 3101">
            <a:extLst>
              <a:ext uri="{FF2B5EF4-FFF2-40B4-BE49-F238E27FC236}">
                <a16:creationId xmlns:a16="http://schemas.microsoft.com/office/drawing/2014/main" id="{AB9053A5-C1DA-43AF-A312-5F5C1DAB39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4394" y="-307365"/>
            <a:ext cx="3985781" cy="2941419"/>
            <a:chOff x="1304394" y="-307365"/>
            <a:chExt cx="3985781" cy="2941419"/>
          </a:xfrm>
        </p:grpSpPr>
        <p:sp>
          <p:nvSpPr>
            <p:cNvPr id="3103" name="Freeform 394">
              <a:extLst>
                <a:ext uri="{FF2B5EF4-FFF2-40B4-BE49-F238E27FC236}">
                  <a16:creationId xmlns:a16="http://schemas.microsoft.com/office/drawing/2014/main" id="{2A0CC989-DFC3-4120-AFB4-47E5A6FE0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1339066">
              <a:off x="1353416" y="-307365"/>
              <a:ext cx="3936759" cy="2941419"/>
            </a:xfrm>
            <a:custGeom>
              <a:avLst/>
              <a:gdLst>
                <a:gd name="connsiteX0" fmla="*/ 133467 w 3936759"/>
                <a:gd name="connsiteY0" fmla="*/ 2938615 h 2941419"/>
                <a:gd name="connsiteX1" fmla="*/ 115735 w 3936759"/>
                <a:gd name="connsiteY1" fmla="*/ 2941419 h 2941419"/>
                <a:gd name="connsiteX2" fmla="*/ 84727 w 3936759"/>
                <a:gd name="connsiteY2" fmla="*/ 2844877 h 2941419"/>
                <a:gd name="connsiteX3" fmla="*/ 0 w 3936759"/>
                <a:gd name="connsiteY3" fmla="*/ 2233444 h 2941419"/>
                <a:gd name="connsiteX4" fmla="*/ 2233444 w 3936759"/>
                <a:gd name="connsiteY4" fmla="*/ 0 h 2941419"/>
                <a:gd name="connsiteX5" fmla="*/ 3812728 w 3936759"/>
                <a:gd name="connsiteY5" fmla="*/ 654160 h 2941419"/>
                <a:gd name="connsiteX6" fmla="*/ 3936759 w 3936759"/>
                <a:gd name="connsiteY6" fmla="*/ 790630 h 2941419"/>
                <a:gd name="connsiteX7" fmla="*/ 3936759 w 3936759"/>
                <a:gd name="connsiteY7" fmla="*/ 816985 h 2941419"/>
                <a:gd name="connsiteX8" fmla="*/ 3800179 w 3936759"/>
                <a:gd name="connsiteY8" fmla="*/ 666709 h 2941419"/>
                <a:gd name="connsiteX9" fmla="*/ 2233444 w 3936759"/>
                <a:gd name="connsiteY9" fmla="*/ 17746 h 2941419"/>
                <a:gd name="connsiteX10" fmla="*/ 17746 w 3936759"/>
                <a:gd name="connsiteY10" fmla="*/ 2233444 h 2941419"/>
                <a:gd name="connsiteX11" fmla="*/ 101800 w 3936759"/>
                <a:gd name="connsiteY11" fmla="*/ 2840018 h 294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36759" h="2941419">
                  <a:moveTo>
                    <a:pt x="133467" y="2938615"/>
                  </a:moveTo>
                  <a:lnTo>
                    <a:pt x="115735" y="2941419"/>
                  </a:lnTo>
                  <a:lnTo>
                    <a:pt x="84727" y="2844877"/>
                  </a:lnTo>
                  <a:cubicBezTo>
                    <a:pt x="29540" y="2650559"/>
                    <a:pt x="0" y="2445451"/>
                    <a:pt x="0" y="2233444"/>
                  </a:cubicBezTo>
                  <a:cubicBezTo>
                    <a:pt x="0" y="999947"/>
                    <a:pt x="999947" y="0"/>
                    <a:pt x="2233444" y="0"/>
                  </a:cubicBezTo>
                  <a:cubicBezTo>
                    <a:pt x="2850193" y="0"/>
                    <a:pt x="3408554" y="249987"/>
                    <a:pt x="3812728" y="654160"/>
                  </a:cubicBezTo>
                  <a:lnTo>
                    <a:pt x="3936759" y="790630"/>
                  </a:lnTo>
                  <a:lnTo>
                    <a:pt x="3936759" y="816985"/>
                  </a:lnTo>
                  <a:lnTo>
                    <a:pt x="3800179" y="666709"/>
                  </a:lnTo>
                  <a:cubicBezTo>
                    <a:pt x="3399217" y="265747"/>
                    <a:pt x="2845293" y="17746"/>
                    <a:pt x="2233444" y="17746"/>
                  </a:cubicBezTo>
                  <a:cubicBezTo>
                    <a:pt x="1009748" y="17746"/>
                    <a:pt x="17746" y="1009748"/>
                    <a:pt x="17746" y="2233444"/>
                  </a:cubicBezTo>
                  <a:cubicBezTo>
                    <a:pt x="17746" y="2443767"/>
                    <a:pt x="47051" y="2647245"/>
                    <a:pt x="101800" y="2840018"/>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04" name="Group 3103">
              <a:extLst>
                <a:ext uri="{FF2B5EF4-FFF2-40B4-BE49-F238E27FC236}">
                  <a16:creationId xmlns:a16="http://schemas.microsoft.com/office/drawing/2014/main" id="{CE1E7ACE-73DD-437A-B1B9-291571D4D4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304394" y="21544"/>
              <a:ext cx="3975954" cy="2449956"/>
              <a:chOff x="1304394" y="21544"/>
              <a:chExt cx="3975954" cy="2449956"/>
            </a:xfrm>
          </p:grpSpPr>
          <p:cxnSp>
            <p:nvCxnSpPr>
              <p:cNvPr id="3105" name="Straight Connector 3104">
                <a:extLst>
                  <a:ext uri="{FF2B5EF4-FFF2-40B4-BE49-F238E27FC236}">
                    <a16:creationId xmlns:a16="http://schemas.microsoft.com/office/drawing/2014/main" id="{D2F3C24E-E517-4A7A-B946-8A5893D720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339066" flipH="1">
                <a:off x="2815851" y="2336487"/>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6" name="Straight Connector 3105">
                <a:extLst>
                  <a:ext uri="{FF2B5EF4-FFF2-40B4-BE49-F238E27FC236}">
                    <a16:creationId xmlns:a16="http://schemas.microsoft.com/office/drawing/2014/main" id="{83CACF15-03C2-4A10-A07D-ABA9804847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459066" flipH="1">
                <a:off x="2736381" y="231997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7" name="Straight Connector 3106">
                <a:extLst>
                  <a:ext uri="{FF2B5EF4-FFF2-40B4-BE49-F238E27FC236}">
                    <a16:creationId xmlns:a16="http://schemas.microsoft.com/office/drawing/2014/main" id="{EB3D3B9F-C17A-4424-8F4F-0D8128B88A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579066" flipH="1">
                <a:off x="2656676" y="2301997"/>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8" name="Straight Connector 3107">
                <a:extLst>
                  <a:ext uri="{FF2B5EF4-FFF2-40B4-BE49-F238E27FC236}">
                    <a16:creationId xmlns:a16="http://schemas.microsoft.com/office/drawing/2014/main" id="{C03EE5F7-AA63-400B-BF1D-6D763D408B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699066" flipH="1">
                <a:off x="2581230" y="2278249"/>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9" name="Straight Connector 3108">
                <a:extLst>
                  <a:ext uri="{FF2B5EF4-FFF2-40B4-BE49-F238E27FC236}">
                    <a16:creationId xmlns:a16="http://schemas.microsoft.com/office/drawing/2014/main" id="{A226D913-A568-423C-9499-ECC87BC895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879066" flipH="1">
                <a:off x="2506369" y="2254199"/>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0" name="Straight Connector 3109">
                <a:extLst>
                  <a:ext uri="{FF2B5EF4-FFF2-40B4-BE49-F238E27FC236}">
                    <a16:creationId xmlns:a16="http://schemas.microsoft.com/office/drawing/2014/main" id="{7C220C04-727D-4794-A57C-1A02B77C4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999066" flipH="1">
                <a:off x="2428832" y="2225571"/>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1" name="Straight Connector 3110">
                <a:extLst>
                  <a:ext uri="{FF2B5EF4-FFF2-40B4-BE49-F238E27FC236}">
                    <a16:creationId xmlns:a16="http://schemas.microsoft.com/office/drawing/2014/main" id="{5DAB2E54-F0AF-45DC-992F-A3A1C8BB6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119066" flipH="1">
                <a:off x="2353800" y="219733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2" name="Straight Connector 3111">
                <a:extLst>
                  <a:ext uri="{FF2B5EF4-FFF2-40B4-BE49-F238E27FC236}">
                    <a16:creationId xmlns:a16="http://schemas.microsoft.com/office/drawing/2014/main" id="{43D945E3-A15D-47A3-8EB6-23B439070F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239066" flipH="1">
                <a:off x="2280067" y="216625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3" name="Straight Connector 3112">
                <a:extLst>
                  <a:ext uri="{FF2B5EF4-FFF2-40B4-BE49-F238E27FC236}">
                    <a16:creationId xmlns:a16="http://schemas.microsoft.com/office/drawing/2014/main" id="{5D8F960F-CA24-4FFD-8D5F-355DD989C6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419066" flipH="1">
                <a:off x="2208872" y="212907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4" name="Straight Connector 3113">
                <a:extLst>
                  <a:ext uri="{FF2B5EF4-FFF2-40B4-BE49-F238E27FC236}">
                    <a16:creationId xmlns:a16="http://schemas.microsoft.com/office/drawing/2014/main" id="{3C87B8F8-7714-49F1-93DC-130BEC71E7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539066" flipH="1">
                <a:off x="2138715" y="2091236"/>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5" name="Straight Connector 3114">
                <a:extLst>
                  <a:ext uri="{FF2B5EF4-FFF2-40B4-BE49-F238E27FC236}">
                    <a16:creationId xmlns:a16="http://schemas.microsoft.com/office/drawing/2014/main" id="{8D67A59B-052A-487A-9D50-6D8BD07598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59066" flipH="1">
                <a:off x="2068953" y="2050897"/>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6" name="Straight Connector 3115">
                <a:extLst>
                  <a:ext uri="{FF2B5EF4-FFF2-40B4-BE49-F238E27FC236}">
                    <a16:creationId xmlns:a16="http://schemas.microsoft.com/office/drawing/2014/main" id="{825237AD-EE94-4DA6-AA47-79ECFB8675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779066" flipH="1">
                <a:off x="2005435" y="2000924"/>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7" name="Straight Connector 3116">
                <a:extLst>
                  <a:ext uri="{FF2B5EF4-FFF2-40B4-BE49-F238E27FC236}">
                    <a16:creationId xmlns:a16="http://schemas.microsoft.com/office/drawing/2014/main" id="{00A8D01E-FED0-4A7E-B9BF-CAB0E02A84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959066" flipH="1">
                <a:off x="1939015" y="195306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8" name="Straight Connector 3117">
                <a:extLst>
                  <a:ext uri="{FF2B5EF4-FFF2-40B4-BE49-F238E27FC236}">
                    <a16:creationId xmlns:a16="http://schemas.microsoft.com/office/drawing/2014/main" id="{290B38C4-8550-4459-92B4-3F73A30960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079066" flipH="1">
                <a:off x="1876443" y="1905804"/>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9" name="Straight Connector 3118">
                <a:extLst>
                  <a:ext uri="{FF2B5EF4-FFF2-40B4-BE49-F238E27FC236}">
                    <a16:creationId xmlns:a16="http://schemas.microsoft.com/office/drawing/2014/main" id="{979599C3-2D1E-441E-81AF-6147A49889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199066" flipH="1">
                <a:off x="1816218" y="185240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0" name="Straight Connector 3119">
                <a:extLst>
                  <a:ext uri="{FF2B5EF4-FFF2-40B4-BE49-F238E27FC236}">
                    <a16:creationId xmlns:a16="http://schemas.microsoft.com/office/drawing/2014/main" id="{E839B6C0-4DE1-4102-95BF-C796C35C56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319066" flipH="1">
                <a:off x="1754533" y="180079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1" name="Straight Connector 3120">
                <a:extLst>
                  <a:ext uri="{FF2B5EF4-FFF2-40B4-BE49-F238E27FC236}">
                    <a16:creationId xmlns:a16="http://schemas.microsoft.com/office/drawing/2014/main" id="{5AD9ED80-EDCC-46F5-A2E6-5FE76FE9E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499066" flipH="1">
                <a:off x="1695696" y="1745267"/>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2" name="Straight Connector 3121">
                <a:extLst>
                  <a:ext uri="{FF2B5EF4-FFF2-40B4-BE49-F238E27FC236}">
                    <a16:creationId xmlns:a16="http://schemas.microsoft.com/office/drawing/2014/main" id="{88C517BD-914B-4685-A0BF-73DB82373F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619066" flipH="1">
                <a:off x="1642703" y="1688667"/>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3" name="Straight Connector 3122">
                <a:extLst>
                  <a:ext uri="{FF2B5EF4-FFF2-40B4-BE49-F238E27FC236}">
                    <a16:creationId xmlns:a16="http://schemas.microsoft.com/office/drawing/2014/main" id="{3AFC32E4-F706-4A25-A8B2-5B83451FB6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739066" flipH="1">
                <a:off x="1589155" y="1628036"/>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4" name="Straight Connector 3123">
                <a:extLst>
                  <a:ext uri="{FF2B5EF4-FFF2-40B4-BE49-F238E27FC236}">
                    <a16:creationId xmlns:a16="http://schemas.microsoft.com/office/drawing/2014/main" id="{E86A6989-5B39-4F61-A22A-0F3E18C02D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59066" flipH="1">
                <a:off x="1540536" y="1562569"/>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5" name="Straight Connector 3124">
                <a:extLst>
                  <a:ext uri="{FF2B5EF4-FFF2-40B4-BE49-F238E27FC236}">
                    <a16:creationId xmlns:a16="http://schemas.microsoft.com/office/drawing/2014/main" id="{CC0FC5A6-81D9-4E23-A170-54128F2B9B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039066" flipH="1">
                <a:off x="1491369" y="149939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6" name="Straight Connector 3125">
                <a:extLst>
                  <a:ext uri="{FF2B5EF4-FFF2-40B4-BE49-F238E27FC236}">
                    <a16:creationId xmlns:a16="http://schemas.microsoft.com/office/drawing/2014/main" id="{136ED7D3-D2B7-43AE-8CFF-7FABD5E7C4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159066" flipH="1">
                <a:off x="1447788" y="1434543"/>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7" name="Straight Connector 3126">
                <a:extLst>
                  <a:ext uri="{FF2B5EF4-FFF2-40B4-BE49-F238E27FC236}">
                    <a16:creationId xmlns:a16="http://schemas.microsoft.com/office/drawing/2014/main" id="{D10C7308-848B-4586-A47D-2670696FDB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279066" flipH="1">
                <a:off x="1407713" y="1364923"/>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8" name="Straight Connector 3127">
                <a:extLst>
                  <a:ext uri="{FF2B5EF4-FFF2-40B4-BE49-F238E27FC236}">
                    <a16:creationId xmlns:a16="http://schemas.microsoft.com/office/drawing/2014/main" id="{9E3D5DEF-B487-403F-966B-AEF0B268FD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399066" flipH="1">
                <a:off x="1365089" y="129543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9" name="Straight Connector 3128">
                <a:extLst>
                  <a:ext uri="{FF2B5EF4-FFF2-40B4-BE49-F238E27FC236}">
                    <a16:creationId xmlns:a16="http://schemas.microsoft.com/office/drawing/2014/main" id="{B4113111-ED4B-4F56-B101-55723658C9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339066" flipH="1">
                <a:off x="1304394" y="1247707"/>
                <a:ext cx="66968" cy="47328"/>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0" name="Straight Connector 3129">
                <a:extLst>
                  <a:ext uri="{FF2B5EF4-FFF2-40B4-BE49-F238E27FC236}">
                    <a16:creationId xmlns:a16="http://schemas.microsoft.com/office/drawing/2014/main" id="{14F2BC75-FBDA-41B3-88C7-38E349F3A0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339066" flipH="1">
                <a:off x="1318720" y="1181601"/>
                <a:ext cx="22648" cy="122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1" name="Straight Connector 3130">
                <a:extLst>
                  <a:ext uri="{FF2B5EF4-FFF2-40B4-BE49-F238E27FC236}">
                    <a16:creationId xmlns:a16="http://schemas.microsoft.com/office/drawing/2014/main" id="{B796E118-206D-4780-A364-A567349C85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159066" flipH="1">
                <a:off x="2894376" y="2347314"/>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2" name="Straight Connector 3131">
                <a:extLst>
                  <a:ext uri="{FF2B5EF4-FFF2-40B4-BE49-F238E27FC236}">
                    <a16:creationId xmlns:a16="http://schemas.microsoft.com/office/drawing/2014/main" id="{D54FE736-4FCC-4ECF-BA0E-BB352552A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039066" flipH="1">
                <a:off x="2973756" y="235848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3" name="Straight Connector 3132">
                <a:extLst>
                  <a:ext uri="{FF2B5EF4-FFF2-40B4-BE49-F238E27FC236}">
                    <a16:creationId xmlns:a16="http://schemas.microsoft.com/office/drawing/2014/main" id="{9BF328C5-029B-4C2D-B8A7-2E12B00952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919066" flipH="1">
                <a:off x="3055518" y="2363011"/>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4" name="Straight Connector 3133">
                <a:extLst>
                  <a:ext uri="{FF2B5EF4-FFF2-40B4-BE49-F238E27FC236}">
                    <a16:creationId xmlns:a16="http://schemas.microsoft.com/office/drawing/2014/main" id="{BAB2667C-4A1F-4D93-8471-F9B6C49DB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799066" flipH="1">
                <a:off x="3134595" y="2367109"/>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5" name="Straight Connector 3134">
                <a:extLst>
                  <a:ext uri="{FF2B5EF4-FFF2-40B4-BE49-F238E27FC236}">
                    <a16:creationId xmlns:a16="http://schemas.microsoft.com/office/drawing/2014/main" id="{BD892A37-0031-41EC-94AC-0F499D4CE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619066" flipH="1">
                <a:off x="3214883" y="236699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6" name="Straight Connector 3135">
                <a:extLst>
                  <a:ext uri="{FF2B5EF4-FFF2-40B4-BE49-F238E27FC236}">
                    <a16:creationId xmlns:a16="http://schemas.microsoft.com/office/drawing/2014/main" id="{D416443D-3FE2-4387-9267-CAB11059A9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499066" flipH="1">
                <a:off x="3295171" y="236687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7" name="Straight Connector 3136">
                <a:extLst>
                  <a:ext uri="{FF2B5EF4-FFF2-40B4-BE49-F238E27FC236}">
                    <a16:creationId xmlns:a16="http://schemas.microsoft.com/office/drawing/2014/main" id="{A7847495-6164-4A90-BAA1-FC752DA3A8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379066" flipH="1">
                <a:off x="3374026" y="2358443"/>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8" name="Straight Connector 3137">
                <a:extLst>
                  <a:ext uri="{FF2B5EF4-FFF2-40B4-BE49-F238E27FC236}">
                    <a16:creationId xmlns:a16="http://schemas.microsoft.com/office/drawing/2014/main" id="{058B2C55-08C5-4987-A0EC-B17DD8D047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259066" flipH="1">
                <a:off x="3452881" y="2350015"/>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9" name="Straight Connector 3138">
                <a:extLst>
                  <a:ext uri="{FF2B5EF4-FFF2-40B4-BE49-F238E27FC236}">
                    <a16:creationId xmlns:a16="http://schemas.microsoft.com/office/drawing/2014/main" id="{4E2635E9-6648-4D84-ADBD-C1881C69E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079066" flipH="1">
                <a:off x="3532355" y="233399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0" name="Straight Connector 3139">
                <a:extLst>
                  <a:ext uri="{FF2B5EF4-FFF2-40B4-BE49-F238E27FC236}">
                    <a16:creationId xmlns:a16="http://schemas.microsoft.com/office/drawing/2014/main" id="{8772D126-7F6C-4947-A033-C96DF0537D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959066" flipH="1">
                <a:off x="3611828" y="2317964"/>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1" name="Straight Connector 3140">
                <a:extLst>
                  <a:ext uri="{FF2B5EF4-FFF2-40B4-BE49-F238E27FC236}">
                    <a16:creationId xmlns:a16="http://schemas.microsoft.com/office/drawing/2014/main" id="{204CFAF6-6835-44A6-8504-561175532C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839066" flipH="1">
                <a:off x="3691302" y="2301939"/>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2" name="Straight Connector 3141">
                <a:extLst>
                  <a:ext uri="{FF2B5EF4-FFF2-40B4-BE49-F238E27FC236}">
                    <a16:creationId xmlns:a16="http://schemas.microsoft.com/office/drawing/2014/main" id="{0105136E-E301-4BF0-BDA5-891713E361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719066" flipH="1">
                <a:off x="3766911" y="2279791"/>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3" name="Straight Connector 3142">
                <a:extLst>
                  <a:ext uri="{FF2B5EF4-FFF2-40B4-BE49-F238E27FC236}">
                    <a16:creationId xmlns:a16="http://schemas.microsoft.com/office/drawing/2014/main" id="{9F65EE3C-4335-4221-A569-2F9A7AA2D7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539066" flipH="1">
                <a:off x="3842733" y="225630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4" name="Straight Connector 3143">
                <a:extLst>
                  <a:ext uri="{FF2B5EF4-FFF2-40B4-BE49-F238E27FC236}">
                    <a16:creationId xmlns:a16="http://schemas.microsoft.com/office/drawing/2014/main" id="{D8516B9D-4E9C-4A04-9FB4-E3B57BA5EF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419066" flipH="1">
                <a:off x="3918743" y="2228687"/>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5" name="Straight Connector 3144">
                <a:extLst>
                  <a:ext uri="{FF2B5EF4-FFF2-40B4-BE49-F238E27FC236}">
                    <a16:creationId xmlns:a16="http://schemas.microsoft.com/office/drawing/2014/main" id="{A54928F0-8129-447E-ABFB-3E891F69B8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299066" flipH="1">
                <a:off x="3992587" y="2197949"/>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08BA1DE1-6FF3-43E8-AD4A-EB44E23DD2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179066" flipH="1">
                <a:off x="4065708" y="216130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7" name="Straight Connector 3146">
                <a:extLst>
                  <a:ext uri="{FF2B5EF4-FFF2-40B4-BE49-F238E27FC236}">
                    <a16:creationId xmlns:a16="http://schemas.microsoft.com/office/drawing/2014/main" id="{61142EBA-47A0-42D9-A24B-8F04079D01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999066" flipH="1">
                <a:off x="4135354" y="212409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8" name="Straight Connector 3147">
                <a:extLst>
                  <a:ext uri="{FF2B5EF4-FFF2-40B4-BE49-F238E27FC236}">
                    <a16:creationId xmlns:a16="http://schemas.microsoft.com/office/drawing/2014/main" id="{4023088E-26B3-4FB7-9D15-8AFB401535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879066" flipH="1">
                <a:off x="4205000" y="2086881"/>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9" name="Straight Connector 3148">
                <a:extLst>
                  <a:ext uri="{FF2B5EF4-FFF2-40B4-BE49-F238E27FC236}">
                    <a16:creationId xmlns:a16="http://schemas.microsoft.com/office/drawing/2014/main" id="{A1363D83-EAF2-4BA0-95EA-C6D676AA5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759066" flipH="1">
                <a:off x="4276548" y="2044795"/>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0" name="Straight Connector 3149">
                <a:extLst>
                  <a:ext uri="{FF2B5EF4-FFF2-40B4-BE49-F238E27FC236}">
                    <a16:creationId xmlns:a16="http://schemas.microsoft.com/office/drawing/2014/main" id="{EB66EEA4-4EEB-4A34-9DF8-780F78DE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639066" flipH="1">
                <a:off x="4340275" y="1998882"/>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1" name="Straight Connector 3150">
                <a:extLst>
                  <a:ext uri="{FF2B5EF4-FFF2-40B4-BE49-F238E27FC236}">
                    <a16:creationId xmlns:a16="http://schemas.microsoft.com/office/drawing/2014/main" id="{5B249484-2341-40AC-96B5-C031EDD3F4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59066" flipH="1">
                <a:off x="4407468" y="1953636"/>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2" name="Straight Connector 3151">
                <a:extLst>
                  <a:ext uri="{FF2B5EF4-FFF2-40B4-BE49-F238E27FC236}">
                    <a16:creationId xmlns:a16="http://schemas.microsoft.com/office/drawing/2014/main" id="{289A6CEF-D3E1-4E38-AE33-A21E6E1B6D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339066" flipH="1">
                <a:off x="4471127" y="1907145"/>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9F1C1CC1-1EBE-4126-984A-708939C89F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219066" flipH="1">
                <a:off x="4532317" y="1850751"/>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4" name="Straight Connector 3153">
                <a:extLst>
                  <a:ext uri="{FF2B5EF4-FFF2-40B4-BE49-F238E27FC236}">
                    <a16:creationId xmlns:a16="http://schemas.microsoft.com/office/drawing/2014/main" id="{8F59B6BE-F973-49F1-A6DA-E9BD81EB4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099066" flipH="1">
                <a:off x="4592223" y="179733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5" name="Straight Connector 3154">
                <a:extLst>
                  <a:ext uri="{FF2B5EF4-FFF2-40B4-BE49-F238E27FC236}">
                    <a16:creationId xmlns:a16="http://schemas.microsoft.com/office/drawing/2014/main" id="{A45B92BF-D0A1-4561-BC20-3533CCF5FB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919066" flipH="1">
                <a:off x="4646421" y="1742479"/>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6" name="Straight Connector 3155">
                <a:extLst>
                  <a:ext uri="{FF2B5EF4-FFF2-40B4-BE49-F238E27FC236}">
                    <a16:creationId xmlns:a16="http://schemas.microsoft.com/office/drawing/2014/main" id="{42098408-BCA5-4DE8-9836-AA0B3502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799066" flipH="1">
                <a:off x="4700827" y="1682055"/>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7" name="Straight Connector 3156">
                <a:extLst>
                  <a:ext uri="{FF2B5EF4-FFF2-40B4-BE49-F238E27FC236}">
                    <a16:creationId xmlns:a16="http://schemas.microsoft.com/office/drawing/2014/main" id="{C186A780-40EF-4806-8639-0FAB038C4E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679066" flipH="1">
                <a:off x="4755234" y="1621631"/>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8" name="Straight Connector 3157">
                <a:extLst>
                  <a:ext uri="{FF2B5EF4-FFF2-40B4-BE49-F238E27FC236}">
                    <a16:creationId xmlns:a16="http://schemas.microsoft.com/office/drawing/2014/main" id="{BB3C9596-8E09-498C-8BE4-BB66CEB053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559066" flipH="1">
                <a:off x="4801946" y="155764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9" name="Straight Connector 3158">
                <a:extLst>
                  <a:ext uri="{FF2B5EF4-FFF2-40B4-BE49-F238E27FC236}">
                    <a16:creationId xmlns:a16="http://schemas.microsoft.com/office/drawing/2014/main" id="{3545CC44-A235-4A85-A473-552E5CA519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379066" flipH="1">
                <a:off x="4849048" y="149473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0" name="Straight Connector 3159">
                <a:extLst>
                  <a:ext uri="{FF2B5EF4-FFF2-40B4-BE49-F238E27FC236}">
                    <a16:creationId xmlns:a16="http://schemas.microsoft.com/office/drawing/2014/main" id="{7A2C6046-CD14-4746-B562-48EE184B0D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59066" flipH="1">
                <a:off x="4897793" y="142941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1" name="Straight Connector 3160">
                <a:extLst>
                  <a:ext uri="{FF2B5EF4-FFF2-40B4-BE49-F238E27FC236}">
                    <a16:creationId xmlns:a16="http://schemas.microsoft.com/office/drawing/2014/main" id="{D60E086A-CD4D-4062-B46E-3D243C84CD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139066" flipH="1">
                <a:off x="4939603" y="1360752"/>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2" name="Straight Connector 3161">
                <a:extLst>
                  <a:ext uri="{FF2B5EF4-FFF2-40B4-BE49-F238E27FC236}">
                    <a16:creationId xmlns:a16="http://schemas.microsoft.com/office/drawing/2014/main" id="{579F9459-1E54-4B9E-A483-B2BA2CCDC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19066" flipH="1">
                <a:off x="4980050" y="1290217"/>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3" name="Straight Connector 3162">
                <a:extLst>
                  <a:ext uri="{FF2B5EF4-FFF2-40B4-BE49-F238E27FC236}">
                    <a16:creationId xmlns:a16="http://schemas.microsoft.com/office/drawing/2014/main" id="{D8115189-4C24-4720-B50C-83CC496AD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839066" flipH="1">
                <a:off x="5011578" y="1218444"/>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4" name="Straight Connector 3163">
                <a:extLst>
                  <a:ext uri="{FF2B5EF4-FFF2-40B4-BE49-F238E27FC236}">
                    <a16:creationId xmlns:a16="http://schemas.microsoft.com/office/drawing/2014/main" id="{F95F876D-3470-404F-9243-5EC40DFE8F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19066" flipH="1">
                <a:off x="5044660" y="1145541"/>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5" name="Straight Connector 3164">
                <a:extLst>
                  <a:ext uri="{FF2B5EF4-FFF2-40B4-BE49-F238E27FC236}">
                    <a16:creationId xmlns:a16="http://schemas.microsoft.com/office/drawing/2014/main" id="{4FE1A81A-6E19-4769-A769-752E316AF4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599066" flipH="1">
                <a:off x="5077077" y="107158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6" name="Straight Connector 3165">
                <a:extLst>
                  <a:ext uri="{FF2B5EF4-FFF2-40B4-BE49-F238E27FC236}">
                    <a16:creationId xmlns:a16="http://schemas.microsoft.com/office/drawing/2014/main" id="{891CBFA3-B405-4674-8898-BB7C54B63D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79066" flipH="1">
                <a:off x="5108515" y="997621"/>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7" name="Straight Connector 3166">
                <a:extLst>
                  <a:ext uri="{FF2B5EF4-FFF2-40B4-BE49-F238E27FC236}">
                    <a16:creationId xmlns:a16="http://schemas.microsoft.com/office/drawing/2014/main" id="{90F675CC-B913-4DEB-89A9-BB0DE35FCF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99066" flipH="1">
                <a:off x="5132986" y="92129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8" name="Straight Connector 3167">
                <a:extLst>
                  <a:ext uri="{FF2B5EF4-FFF2-40B4-BE49-F238E27FC236}">
                    <a16:creationId xmlns:a16="http://schemas.microsoft.com/office/drawing/2014/main" id="{DE0D60A8-7DFE-482F-B4FC-07C02BBFA5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79066" flipH="1">
                <a:off x="5155617" y="843751"/>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9" name="Straight Connector 3168">
                <a:extLst>
                  <a:ext uri="{FF2B5EF4-FFF2-40B4-BE49-F238E27FC236}">
                    <a16:creationId xmlns:a16="http://schemas.microsoft.com/office/drawing/2014/main" id="{90F0997A-644B-4DC0-BE1B-4A47AB1F19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059066" flipH="1">
                <a:off x="5173543" y="767295"/>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0" name="Straight Connector 3169">
                <a:extLst>
                  <a:ext uri="{FF2B5EF4-FFF2-40B4-BE49-F238E27FC236}">
                    <a16:creationId xmlns:a16="http://schemas.microsoft.com/office/drawing/2014/main" id="{9EADD15C-633F-4017-8B18-EA5D36C288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39066" flipH="1">
                <a:off x="5189220" y="686819"/>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1" name="Straight Connector 3170">
                <a:extLst>
                  <a:ext uri="{FF2B5EF4-FFF2-40B4-BE49-F238E27FC236}">
                    <a16:creationId xmlns:a16="http://schemas.microsoft.com/office/drawing/2014/main" id="{EFEB1DA1-3A98-4123-8523-28DBC35C41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59066" flipH="1">
                <a:off x="5203298" y="607935"/>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2" name="Straight Connector 3171">
                <a:extLst>
                  <a:ext uri="{FF2B5EF4-FFF2-40B4-BE49-F238E27FC236}">
                    <a16:creationId xmlns:a16="http://schemas.microsoft.com/office/drawing/2014/main" id="{56453361-9F63-4034-9971-4882158EB9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639066" flipH="1">
                <a:off x="5217376" y="529050"/>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3" name="Straight Connector 3172">
                <a:extLst>
                  <a:ext uri="{FF2B5EF4-FFF2-40B4-BE49-F238E27FC236}">
                    <a16:creationId xmlns:a16="http://schemas.microsoft.com/office/drawing/2014/main" id="{6B8A1138-4A40-46E4-8CB6-1BEBD017A2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19066" flipH="1">
                <a:off x="5219297" y="449522"/>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4" name="Straight Connector 3173">
                <a:extLst>
                  <a:ext uri="{FF2B5EF4-FFF2-40B4-BE49-F238E27FC236}">
                    <a16:creationId xmlns:a16="http://schemas.microsoft.com/office/drawing/2014/main" id="{4DEE98DD-DA99-4522-A88D-1C08AB35C9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399066" flipH="1">
                <a:off x="5221217" y="369993"/>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5" name="Straight Connector 3174">
                <a:extLst>
                  <a:ext uri="{FF2B5EF4-FFF2-40B4-BE49-F238E27FC236}">
                    <a16:creationId xmlns:a16="http://schemas.microsoft.com/office/drawing/2014/main" id="{D629849E-30FB-43BD-912C-7AC793D163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19066" flipH="1">
                <a:off x="5227184" y="287702"/>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6" name="Straight Connector 3175">
                <a:extLst>
                  <a:ext uri="{FF2B5EF4-FFF2-40B4-BE49-F238E27FC236}">
                    <a16:creationId xmlns:a16="http://schemas.microsoft.com/office/drawing/2014/main" id="{ED8DC402-1874-4BAD-B72A-0DB6A46AE7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99066" flipH="1">
                <a:off x="5222512" y="208957"/>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7" name="Straight Connector 3176">
                <a:extLst>
                  <a:ext uri="{FF2B5EF4-FFF2-40B4-BE49-F238E27FC236}">
                    <a16:creationId xmlns:a16="http://schemas.microsoft.com/office/drawing/2014/main" id="{013E2C7D-5231-4247-BEDD-F076294A29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979066" flipH="1">
                <a:off x="5218052" y="128868"/>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8" name="Straight Connector 3177">
                <a:extLst>
                  <a:ext uri="{FF2B5EF4-FFF2-40B4-BE49-F238E27FC236}">
                    <a16:creationId xmlns:a16="http://schemas.microsoft.com/office/drawing/2014/main" id="{9AA7F7C0-A42C-43A2-80CE-CCB124FDBE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59066" flipH="1">
                <a:off x="5211120" y="47013"/>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9" name="Straight Connector 3178">
                <a:extLst>
                  <a:ext uri="{FF2B5EF4-FFF2-40B4-BE49-F238E27FC236}">
                    <a16:creationId xmlns:a16="http://schemas.microsoft.com/office/drawing/2014/main" id="{172AB0D0-1FCB-4B76-B7D8-A1971BE7D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79066" flipH="1">
                <a:off x="5198033" y="-29683"/>
                <a:ext cx="1937" cy="10439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3181" name="Group 3180">
            <a:extLst>
              <a:ext uri="{FF2B5EF4-FFF2-40B4-BE49-F238E27FC236}">
                <a16:creationId xmlns:a16="http://schemas.microsoft.com/office/drawing/2014/main" id="{B9BFC0FC-BF8E-4AAB-839D-FFE5A54298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41778" y="2667453"/>
            <a:ext cx="1070380" cy="4191252"/>
            <a:chOff x="2941778" y="2667453"/>
            <a:chExt cx="1070380" cy="4191252"/>
          </a:xfrm>
        </p:grpSpPr>
        <p:grpSp>
          <p:nvGrpSpPr>
            <p:cNvPr id="3182" name="Group 3181">
              <a:extLst>
                <a:ext uri="{FF2B5EF4-FFF2-40B4-BE49-F238E27FC236}">
                  <a16:creationId xmlns:a16="http://schemas.microsoft.com/office/drawing/2014/main" id="{17AFE548-A1F1-4495-89D5-FAEB1311DA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941778" y="3200408"/>
              <a:ext cx="885940" cy="3658297"/>
              <a:chOff x="2941778" y="3200408"/>
              <a:chExt cx="885940" cy="3658297"/>
            </a:xfrm>
          </p:grpSpPr>
          <p:cxnSp>
            <p:nvCxnSpPr>
              <p:cNvPr id="3184" name="Straight Connector 3183">
                <a:extLst>
                  <a:ext uri="{FF2B5EF4-FFF2-40B4-BE49-F238E27FC236}">
                    <a16:creationId xmlns:a16="http://schemas.microsoft.com/office/drawing/2014/main" id="{61C8E530-811E-4E01-8969-CA0FB79FF4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304888" flipH="1">
                <a:off x="3256573" y="6779817"/>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5" name="Straight Connector 3184">
                <a:extLst>
                  <a:ext uri="{FF2B5EF4-FFF2-40B4-BE49-F238E27FC236}">
                    <a16:creationId xmlns:a16="http://schemas.microsoft.com/office/drawing/2014/main" id="{869D3136-75DF-4206-956A-279FEC8B1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184888" flipH="1">
                <a:off x="3314833" y="6678876"/>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6" name="Straight Connector 3185">
                <a:extLst>
                  <a:ext uri="{FF2B5EF4-FFF2-40B4-BE49-F238E27FC236}">
                    <a16:creationId xmlns:a16="http://schemas.microsoft.com/office/drawing/2014/main" id="{600B742F-F1D3-4BC5-A650-5E5D110E91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04888" flipH="1">
                <a:off x="3378190" y="6576724"/>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7" name="Straight Connector 3186">
                <a:extLst>
                  <a:ext uri="{FF2B5EF4-FFF2-40B4-BE49-F238E27FC236}">
                    <a16:creationId xmlns:a16="http://schemas.microsoft.com/office/drawing/2014/main" id="{3DACBFE2-32E6-4B31-A0F1-2F73BDBAF8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884888" flipH="1">
                <a:off x="3436007" y="6475043"/>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8" name="Straight Connector 3187">
                <a:extLst>
                  <a:ext uri="{FF2B5EF4-FFF2-40B4-BE49-F238E27FC236}">
                    <a16:creationId xmlns:a16="http://schemas.microsoft.com/office/drawing/2014/main" id="{C7C8B670-C311-4FE2-856E-72FD25F1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64888" flipH="1">
                <a:off x="3484450" y="636146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9" name="Straight Connector 3188">
                <a:extLst>
                  <a:ext uri="{FF2B5EF4-FFF2-40B4-BE49-F238E27FC236}">
                    <a16:creationId xmlns:a16="http://schemas.microsoft.com/office/drawing/2014/main" id="{AE1CB7D5-8CEC-4F16-B833-C8CA3251D6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44888" flipH="1">
                <a:off x="3532971" y="6252704"/>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0" name="Straight Connector 3189">
                <a:extLst>
                  <a:ext uri="{FF2B5EF4-FFF2-40B4-BE49-F238E27FC236}">
                    <a16:creationId xmlns:a16="http://schemas.microsoft.com/office/drawing/2014/main" id="{B9BF9A95-2848-4DB1-A322-2DEF7CFFFE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64888" flipH="1">
                <a:off x="3572889" y="6145463"/>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1" name="Straight Connector 3190">
                <a:extLst>
                  <a:ext uri="{FF2B5EF4-FFF2-40B4-BE49-F238E27FC236}">
                    <a16:creationId xmlns:a16="http://schemas.microsoft.com/office/drawing/2014/main" id="{01655FA9-E402-464A-B834-B9BF918F74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44888" flipH="1">
                <a:off x="3609700" y="6030564"/>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2" name="Straight Connector 3191">
                <a:extLst>
                  <a:ext uri="{FF2B5EF4-FFF2-40B4-BE49-F238E27FC236}">
                    <a16:creationId xmlns:a16="http://schemas.microsoft.com/office/drawing/2014/main" id="{CE703E25-BDC3-48A2-8EE7-812AF9B1F9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24888" flipH="1">
                <a:off x="3646510" y="5915666"/>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3" name="Straight Connector 3192">
                <a:extLst>
                  <a:ext uri="{FF2B5EF4-FFF2-40B4-BE49-F238E27FC236}">
                    <a16:creationId xmlns:a16="http://schemas.microsoft.com/office/drawing/2014/main" id="{36B8D0C1-3603-4E1A-9587-A083C1A54C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04888" flipH="1">
                <a:off x="3670741" y="5800638"/>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4" name="Straight Connector 3193">
                <a:extLst>
                  <a:ext uri="{FF2B5EF4-FFF2-40B4-BE49-F238E27FC236}">
                    <a16:creationId xmlns:a16="http://schemas.microsoft.com/office/drawing/2014/main" id="{79358046-E400-48CC-B338-2C390DE39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24888" flipH="1">
                <a:off x="3696153" y="568682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5" name="Straight Connector 3194">
                <a:extLst>
                  <a:ext uri="{FF2B5EF4-FFF2-40B4-BE49-F238E27FC236}">
                    <a16:creationId xmlns:a16="http://schemas.microsoft.com/office/drawing/2014/main" id="{D1B006D4-89A2-43D7-BFA8-B70AF3F7F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04888" flipH="1">
                <a:off x="3722316" y="5568741"/>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6" name="Straight Connector 3195">
                <a:extLst>
                  <a:ext uri="{FF2B5EF4-FFF2-40B4-BE49-F238E27FC236}">
                    <a16:creationId xmlns:a16="http://schemas.microsoft.com/office/drawing/2014/main" id="{4AF535CA-ADAF-4783-98A9-A56188856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684888" flipH="1">
                <a:off x="3737065" y="5450374"/>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7" name="Straight Connector 3196">
                <a:extLst>
                  <a:ext uri="{FF2B5EF4-FFF2-40B4-BE49-F238E27FC236}">
                    <a16:creationId xmlns:a16="http://schemas.microsoft.com/office/drawing/2014/main" id="{079D38BB-8A8D-4DFB-B3D6-8A337A1A91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64888" flipH="1">
                <a:off x="3748830" y="5330297"/>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8" name="Straight Connector 3197">
                <a:extLst>
                  <a:ext uri="{FF2B5EF4-FFF2-40B4-BE49-F238E27FC236}">
                    <a16:creationId xmlns:a16="http://schemas.microsoft.com/office/drawing/2014/main" id="{9E8309B5-4A68-4D6C-B7A2-FFCB3CC75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384888" flipH="1">
                <a:off x="3747770" y="5213979"/>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9" name="Straight Connector 3198">
                <a:extLst>
                  <a:ext uri="{FF2B5EF4-FFF2-40B4-BE49-F238E27FC236}">
                    <a16:creationId xmlns:a16="http://schemas.microsoft.com/office/drawing/2014/main" id="{67719F25-FC3D-4257-A6E0-FA6E53C55F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64888" flipH="1">
                <a:off x="3748126" y="509518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0" name="Straight Connector 3199">
                <a:extLst>
                  <a:ext uri="{FF2B5EF4-FFF2-40B4-BE49-F238E27FC236}">
                    <a16:creationId xmlns:a16="http://schemas.microsoft.com/office/drawing/2014/main" id="{5CEAD808-5181-499E-8029-9BBD450722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44888" flipH="1">
                <a:off x="3746936" y="497536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1" name="Straight Connector 3200">
                <a:extLst>
                  <a:ext uri="{FF2B5EF4-FFF2-40B4-BE49-F238E27FC236}">
                    <a16:creationId xmlns:a16="http://schemas.microsoft.com/office/drawing/2014/main" id="{9833C6CB-F586-4534-891C-05E14EC055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24888" flipH="1">
                <a:off x="3744424" y="4856143"/>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2" name="Straight Connector 3201">
                <a:extLst>
                  <a:ext uri="{FF2B5EF4-FFF2-40B4-BE49-F238E27FC236}">
                    <a16:creationId xmlns:a16="http://schemas.microsoft.com/office/drawing/2014/main" id="{5322DA61-797B-4FC1-BEAB-AC65AEF1FB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44888" flipH="1">
                <a:off x="3731044" y="4737967"/>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3" name="Straight Connector 3202">
                <a:extLst>
                  <a:ext uri="{FF2B5EF4-FFF2-40B4-BE49-F238E27FC236}">
                    <a16:creationId xmlns:a16="http://schemas.microsoft.com/office/drawing/2014/main" id="{9D1F9FD3-8946-4515-820F-A3FA331D41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24888" flipH="1">
                <a:off x="3714431" y="461925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4" name="Straight Connector 3203">
                <a:extLst>
                  <a:ext uri="{FF2B5EF4-FFF2-40B4-BE49-F238E27FC236}">
                    <a16:creationId xmlns:a16="http://schemas.microsoft.com/office/drawing/2014/main" id="{B4AFE36B-6249-4BEF-9752-AD5BC4BAC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04888" flipH="1">
                <a:off x="3692114" y="450488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5" name="Straight Connector 3204">
                <a:extLst>
                  <a:ext uri="{FF2B5EF4-FFF2-40B4-BE49-F238E27FC236}">
                    <a16:creationId xmlns:a16="http://schemas.microsoft.com/office/drawing/2014/main" id="{72B85882-3535-490E-9334-89A58D347B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484888" flipH="1">
                <a:off x="3664306" y="4386447"/>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6" name="Straight Connector 3205">
                <a:extLst>
                  <a:ext uri="{FF2B5EF4-FFF2-40B4-BE49-F238E27FC236}">
                    <a16:creationId xmlns:a16="http://schemas.microsoft.com/office/drawing/2014/main" id="{CF6A8FAD-A040-4657-B3D3-6B1A8C0F91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04888" flipH="1">
                <a:off x="3635304" y="427113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7" name="Straight Connector 3206">
                <a:extLst>
                  <a:ext uri="{FF2B5EF4-FFF2-40B4-BE49-F238E27FC236}">
                    <a16:creationId xmlns:a16="http://schemas.microsoft.com/office/drawing/2014/main" id="{1BE435CB-92C8-4BE3-B412-F3DFF64B72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184888" flipH="1">
                <a:off x="3606302" y="4155823"/>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8" name="Straight Connector 3207">
                <a:extLst>
                  <a:ext uri="{FF2B5EF4-FFF2-40B4-BE49-F238E27FC236}">
                    <a16:creationId xmlns:a16="http://schemas.microsoft.com/office/drawing/2014/main" id="{BFF76230-D644-4DA5-9E80-F0688CB07E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64888" flipH="1">
                <a:off x="3560459" y="404704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9" name="Straight Connector 3208">
                <a:extLst>
                  <a:ext uri="{FF2B5EF4-FFF2-40B4-BE49-F238E27FC236}">
                    <a16:creationId xmlns:a16="http://schemas.microsoft.com/office/drawing/2014/main" id="{E6352973-882F-449B-BD82-1653A8542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44888" flipH="1">
                <a:off x="3514615" y="3938268"/>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0" name="Straight Connector 3209">
                <a:extLst>
                  <a:ext uri="{FF2B5EF4-FFF2-40B4-BE49-F238E27FC236}">
                    <a16:creationId xmlns:a16="http://schemas.microsoft.com/office/drawing/2014/main" id="{0C483037-8490-4FC4-909B-B9738D2466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64888" flipH="1">
                <a:off x="3472562" y="3823288"/>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1" name="Straight Connector 3210">
                <a:extLst>
                  <a:ext uri="{FF2B5EF4-FFF2-40B4-BE49-F238E27FC236}">
                    <a16:creationId xmlns:a16="http://schemas.microsoft.com/office/drawing/2014/main" id="{72ACA8F8-F236-4D26-ADB0-F61FBD25B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44888" flipH="1">
                <a:off x="3418275" y="371958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2" name="Straight Connector 3211">
                <a:extLst>
                  <a:ext uri="{FF2B5EF4-FFF2-40B4-BE49-F238E27FC236}">
                    <a16:creationId xmlns:a16="http://schemas.microsoft.com/office/drawing/2014/main" id="{ADF0B241-ABD7-4949-BBDA-6285680BE0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24888" flipH="1">
                <a:off x="3363457" y="3613937"/>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3" name="Straight Connector 3212">
                <a:extLst>
                  <a:ext uri="{FF2B5EF4-FFF2-40B4-BE49-F238E27FC236}">
                    <a16:creationId xmlns:a16="http://schemas.microsoft.com/office/drawing/2014/main" id="{A5A44A15-EF14-4EC3-99FA-34DFE18C1C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04888" flipH="1">
                <a:off x="3304217" y="3507404"/>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4" name="Straight Connector 3213">
                <a:extLst>
                  <a:ext uri="{FF2B5EF4-FFF2-40B4-BE49-F238E27FC236}">
                    <a16:creationId xmlns:a16="http://schemas.microsoft.com/office/drawing/2014/main" id="{5B7347DD-7F44-492E-BD6E-11F270DBED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24888" flipH="1">
                <a:off x="3239792" y="3411600"/>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5" name="Straight Connector 3214">
                <a:extLst>
                  <a:ext uri="{FF2B5EF4-FFF2-40B4-BE49-F238E27FC236}">
                    <a16:creationId xmlns:a16="http://schemas.microsoft.com/office/drawing/2014/main" id="{C6655349-619F-4EEB-A88A-9E6744196B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04888" flipH="1">
                <a:off x="3164790" y="331474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6" name="Straight Connector 3215">
                <a:extLst>
                  <a:ext uri="{FF2B5EF4-FFF2-40B4-BE49-F238E27FC236}">
                    <a16:creationId xmlns:a16="http://schemas.microsoft.com/office/drawing/2014/main" id="{8B79D492-0F9F-4299-90D0-B4D21365FB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84888" flipH="1">
                <a:off x="3092263" y="321930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7" name="Straight Connector 3216">
                <a:extLst>
                  <a:ext uri="{FF2B5EF4-FFF2-40B4-BE49-F238E27FC236}">
                    <a16:creationId xmlns:a16="http://schemas.microsoft.com/office/drawing/2014/main" id="{858EC2F2-22B9-4679-A14E-7482E62F5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64888" flipH="1">
                <a:off x="3017791" y="3124395"/>
                <a:ext cx="2875" cy="154901"/>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3183" name="Freeform 354">
              <a:extLst>
                <a:ext uri="{FF2B5EF4-FFF2-40B4-BE49-F238E27FC236}">
                  <a16:creationId xmlns:a16="http://schemas.microsoft.com/office/drawing/2014/main" id="{236CFB8A-D5CC-4EC4-B366-BCF49EE08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84888">
              <a:off x="2988669" y="2667453"/>
              <a:ext cx="1023489" cy="4136689"/>
            </a:xfrm>
            <a:custGeom>
              <a:avLst/>
              <a:gdLst>
                <a:gd name="connsiteX0" fmla="*/ 514487 w 1023489"/>
                <a:gd name="connsiteY0" fmla="*/ 4136689 h 4136689"/>
                <a:gd name="connsiteX1" fmla="*/ 479796 w 1023489"/>
                <a:gd name="connsiteY1" fmla="*/ 4082575 h 4136689"/>
                <a:gd name="connsiteX2" fmla="*/ 0 w 1023489"/>
                <a:gd name="connsiteY2" fmla="*/ 2364087 h 4136689"/>
                <a:gd name="connsiteX3" fmla="*/ 970682 w 1023489"/>
                <a:gd name="connsiteY3" fmla="*/ 20654 h 4136689"/>
                <a:gd name="connsiteX4" fmla="*/ 993407 w 1023489"/>
                <a:gd name="connsiteY4" fmla="*/ 0 h 4136689"/>
                <a:gd name="connsiteX5" fmla="*/ 1023489 w 1023489"/>
                <a:gd name="connsiteY5" fmla="*/ 8202 h 4136689"/>
                <a:gd name="connsiteX6" fmla="*/ 989302 w 1023489"/>
                <a:gd name="connsiteY6" fmla="*/ 39274 h 4136689"/>
                <a:gd name="connsiteX7" fmla="*/ 26333 w 1023489"/>
                <a:gd name="connsiteY7" fmla="*/ 2364087 h 4136689"/>
                <a:gd name="connsiteX8" fmla="*/ 502317 w 1023489"/>
                <a:gd name="connsiteY8" fmla="*/ 4068922 h 4136689"/>
                <a:gd name="connsiteX9" fmla="*/ 536898 w 1023489"/>
                <a:gd name="connsiteY9" fmla="*/ 4122864 h 413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3489" h="4136689">
                  <a:moveTo>
                    <a:pt x="514487" y="4136689"/>
                  </a:moveTo>
                  <a:lnTo>
                    <a:pt x="479796" y="4082575"/>
                  </a:lnTo>
                  <a:cubicBezTo>
                    <a:pt x="175330" y="3581492"/>
                    <a:pt x="0" y="2993264"/>
                    <a:pt x="0" y="2364087"/>
                  </a:cubicBezTo>
                  <a:cubicBezTo>
                    <a:pt x="0" y="1448919"/>
                    <a:pt x="370945" y="620390"/>
                    <a:pt x="970682" y="20654"/>
                  </a:cubicBezTo>
                  <a:lnTo>
                    <a:pt x="993407" y="0"/>
                  </a:lnTo>
                  <a:lnTo>
                    <a:pt x="1023489" y="8202"/>
                  </a:lnTo>
                  <a:lnTo>
                    <a:pt x="989302" y="39274"/>
                  </a:lnTo>
                  <a:cubicBezTo>
                    <a:pt x="394330" y="634245"/>
                    <a:pt x="26333" y="1456191"/>
                    <a:pt x="26333" y="2364087"/>
                  </a:cubicBezTo>
                  <a:cubicBezTo>
                    <a:pt x="26333" y="2988265"/>
                    <a:pt x="200269" y="3571818"/>
                    <a:pt x="502317" y="4068922"/>
                  </a:cubicBezTo>
                  <a:lnTo>
                    <a:pt x="536898" y="4122864"/>
                  </a:ln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219" name="Group 3218">
            <a:extLst>
              <a:ext uri="{FF2B5EF4-FFF2-40B4-BE49-F238E27FC236}">
                <a16:creationId xmlns:a16="http://schemas.microsoft.com/office/drawing/2014/main" id="{7C733035-E3B0-4503-8AD1-A8AD345C52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739066">
            <a:off x="5109742" y="1091236"/>
            <a:ext cx="2877042" cy="2500298"/>
            <a:chOff x="5281603" y="104899"/>
            <a:chExt cx="6910397" cy="6005491"/>
          </a:xfrm>
        </p:grpSpPr>
        <p:sp>
          <p:nvSpPr>
            <p:cNvPr id="3220" name="Freeform 532">
              <a:extLst>
                <a:ext uri="{FF2B5EF4-FFF2-40B4-BE49-F238E27FC236}">
                  <a16:creationId xmlns:a16="http://schemas.microsoft.com/office/drawing/2014/main" id="{060686AE-2604-49AC-96FE-95DE3926C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21" name="Group 3220">
              <a:extLst>
                <a:ext uri="{FF2B5EF4-FFF2-40B4-BE49-F238E27FC236}">
                  <a16:creationId xmlns:a16="http://schemas.microsoft.com/office/drawing/2014/main" id="{44D0AC67-8CED-4685-9EA6-D9A2926855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222" name="Straight Connector 3221">
                <a:extLst>
                  <a:ext uri="{FF2B5EF4-FFF2-40B4-BE49-F238E27FC236}">
                    <a16:creationId xmlns:a16="http://schemas.microsoft.com/office/drawing/2014/main" id="{B26223F4-4FBD-480E-9C92-291961DB83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3" name="Straight Connector 3222">
                <a:extLst>
                  <a:ext uri="{FF2B5EF4-FFF2-40B4-BE49-F238E27FC236}">
                    <a16:creationId xmlns:a16="http://schemas.microsoft.com/office/drawing/2014/main" id="{ADD69673-15CA-42F2-B172-9A6228114A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4" name="Straight Connector 3223">
                <a:extLst>
                  <a:ext uri="{FF2B5EF4-FFF2-40B4-BE49-F238E27FC236}">
                    <a16:creationId xmlns:a16="http://schemas.microsoft.com/office/drawing/2014/main" id="{AA1DE507-E255-4901-9A13-225CAC4346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5" name="Straight Connector 3224">
                <a:extLst>
                  <a:ext uri="{FF2B5EF4-FFF2-40B4-BE49-F238E27FC236}">
                    <a16:creationId xmlns:a16="http://schemas.microsoft.com/office/drawing/2014/main" id="{01C28D5A-8204-4E22-B598-A50CC9CAB9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6" name="Straight Connector 3225">
                <a:extLst>
                  <a:ext uri="{FF2B5EF4-FFF2-40B4-BE49-F238E27FC236}">
                    <a16:creationId xmlns:a16="http://schemas.microsoft.com/office/drawing/2014/main" id="{FCCC9FE2-617B-4AAC-885F-EEA8D05009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7" name="Straight Connector 3226">
                <a:extLst>
                  <a:ext uri="{FF2B5EF4-FFF2-40B4-BE49-F238E27FC236}">
                    <a16:creationId xmlns:a16="http://schemas.microsoft.com/office/drawing/2014/main" id="{38B2AD70-681D-48E1-BFCD-256FD207E6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8" name="Straight Connector 3227">
                <a:extLst>
                  <a:ext uri="{FF2B5EF4-FFF2-40B4-BE49-F238E27FC236}">
                    <a16:creationId xmlns:a16="http://schemas.microsoft.com/office/drawing/2014/main" id="{945E4A4A-6520-4ED1-B1F4-92F7A246BB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9" name="Straight Connector 3228">
                <a:extLst>
                  <a:ext uri="{FF2B5EF4-FFF2-40B4-BE49-F238E27FC236}">
                    <a16:creationId xmlns:a16="http://schemas.microsoft.com/office/drawing/2014/main" id="{99C8D953-0679-4FD4-8D8F-CA98E35293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0" name="Straight Connector 3229">
                <a:extLst>
                  <a:ext uri="{FF2B5EF4-FFF2-40B4-BE49-F238E27FC236}">
                    <a16:creationId xmlns:a16="http://schemas.microsoft.com/office/drawing/2014/main" id="{B84BFF03-7516-4075-9220-6B0E6343C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1" name="Straight Connector 3230">
                <a:extLst>
                  <a:ext uri="{FF2B5EF4-FFF2-40B4-BE49-F238E27FC236}">
                    <a16:creationId xmlns:a16="http://schemas.microsoft.com/office/drawing/2014/main" id="{7565D2F6-D8EC-4FBE-A5B3-2CFFD47EF2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2" name="Straight Connector 3231">
                <a:extLst>
                  <a:ext uri="{FF2B5EF4-FFF2-40B4-BE49-F238E27FC236}">
                    <a16:creationId xmlns:a16="http://schemas.microsoft.com/office/drawing/2014/main" id="{619CBD6C-F312-4BC7-988D-E668D7A19F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3" name="Straight Connector 3232">
                <a:extLst>
                  <a:ext uri="{FF2B5EF4-FFF2-40B4-BE49-F238E27FC236}">
                    <a16:creationId xmlns:a16="http://schemas.microsoft.com/office/drawing/2014/main" id="{768F19D8-6E6A-40CE-ACFE-31AB3D9463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4" name="Straight Connector 3233">
                <a:extLst>
                  <a:ext uri="{FF2B5EF4-FFF2-40B4-BE49-F238E27FC236}">
                    <a16:creationId xmlns:a16="http://schemas.microsoft.com/office/drawing/2014/main" id="{63747A3E-9566-47FC-8467-E6AA95FDCE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5" name="Straight Connector 3234">
                <a:extLst>
                  <a:ext uri="{FF2B5EF4-FFF2-40B4-BE49-F238E27FC236}">
                    <a16:creationId xmlns:a16="http://schemas.microsoft.com/office/drawing/2014/main" id="{98433EB9-4D02-4738-A58D-C9BFD617C1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6" name="Straight Connector 3235">
                <a:extLst>
                  <a:ext uri="{FF2B5EF4-FFF2-40B4-BE49-F238E27FC236}">
                    <a16:creationId xmlns:a16="http://schemas.microsoft.com/office/drawing/2014/main" id="{2DA60593-0FB9-400D-A7E8-950C701363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7" name="Straight Connector 3236">
                <a:extLst>
                  <a:ext uri="{FF2B5EF4-FFF2-40B4-BE49-F238E27FC236}">
                    <a16:creationId xmlns:a16="http://schemas.microsoft.com/office/drawing/2014/main" id="{91357033-493E-4BB5-90CE-50B15B8922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8" name="Straight Connector 3237">
                <a:extLst>
                  <a:ext uri="{FF2B5EF4-FFF2-40B4-BE49-F238E27FC236}">
                    <a16:creationId xmlns:a16="http://schemas.microsoft.com/office/drawing/2014/main" id="{89E0C057-1791-4F43-8D83-02D46B6026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9" name="Straight Connector 3238">
                <a:extLst>
                  <a:ext uri="{FF2B5EF4-FFF2-40B4-BE49-F238E27FC236}">
                    <a16:creationId xmlns:a16="http://schemas.microsoft.com/office/drawing/2014/main" id="{60A0B44A-7297-4BAC-A7FC-63DC1E9576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0" name="Straight Connector 3239">
                <a:extLst>
                  <a:ext uri="{FF2B5EF4-FFF2-40B4-BE49-F238E27FC236}">
                    <a16:creationId xmlns:a16="http://schemas.microsoft.com/office/drawing/2014/main" id="{4EB46B32-3AF2-4CEF-BA6D-2F28AD11B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1" name="Straight Connector 3240">
                <a:extLst>
                  <a:ext uri="{FF2B5EF4-FFF2-40B4-BE49-F238E27FC236}">
                    <a16:creationId xmlns:a16="http://schemas.microsoft.com/office/drawing/2014/main" id="{32F0294A-F34F-455C-B6F6-9932D1F90E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2" name="Straight Connector 3241">
                <a:extLst>
                  <a:ext uri="{FF2B5EF4-FFF2-40B4-BE49-F238E27FC236}">
                    <a16:creationId xmlns:a16="http://schemas.microsoft.com/office/drawing/2014/main" id="{98FC295C-8260-4059-B0A7-3BF90787C8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3" name="Straight Connector 3242">
                <a:extLst>
                  <a:ext uri="{FF2B5EF4-FFF2-40B4-BE49-F238E27FC236}">
                    <a16:creationId xmlns:a16="http://schemas.microsoft.com/office/drawing/2014/main" id="{5A927E98-F4E6-41F4-817A-0EB99C875F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4" name="Straight Connector 3243">
                <a:extLst>
                  <a:ext uri="{FF2B5EF4-FFF2-40B4-BE49-F238E27FC236}">
                    <a16:creationId xmlns:a16="http://schemas.microsoft.com/office/drawing/2014/main" id="{FB9F5E23-9B1F-45F2-91BC-6156E9D41A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5" name="Straight Connector 3244">
                <a:extLst>
                  <a:ext uri="{FF2B5EF4-FFF2-40B4-BE49-F238E27FC236}">
                    <a16:creationId xmlns:a16="http://schemas.microsoft.com/office/drawing/2014/main" id="{1DAFC55F-5F38-4EFF-94AE-D48729ABDE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6" name="Straight Connector 3245">
                <a:extLst>
                  <a:ext uri="{FF2B5EF4-FFF2-40B4-BE49-F238E27FC236}">
                    <a16:creationId xmlns:a16="http://schemas.microsoft.com/office/drawing/2014/main" id="{4F03A776-4194-47B3-8F5D-90D0B4CFD8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7" name="Straight Connector 3246">
                <a:extLst>
                  <a:ext uri="{FF2B5EF4-FFF2-40B4-BE49-F238E27FC236}">
                    <a16:creationId xmlns:a16="http://schemas.microsoft.com/office/drawing/2014/main" id="{8B4BBFD3-E7B2-449A-9C0B-A6F4FF8CC2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8" name="Straight Connector 3247">
                <a:extLst>
                  <a:ext uri="{FF2B5EF4-FFF2-40B4-BE49-F238E27FC236}">
                    <a16:creationId xmlns:a16="http://schemas.microsoft.com/office/drawing/2014/main" id="{FB50DFBF-D716-4730-8A6A-46CBA33DDC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9" name="Straight Connector 3248">
                <a:extLst>
                  <a:ext uri="{FF2B5EF4-FFF2-40B4-BE49-F238E27FC236}">
                    <a16:creationId xmlns:a16="http://schemas.microsoft.com/office/drawing/2014/main" id="{8BFA276E-82F2-4AB9-881D-FF2FFB3FA4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0" name="Straight Connector 3249">
                <a:extLst>
                  <a:ext uri="{FF2B5EF4-FFF2-40B4-BE49-F238E27FC236}">
                    <a16:creationId xmlns:a16="http://schemas.microsoft.com/office/drawing/2014/main" id="{F4033428-2D66-4162-95BD-2F12AE214E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1" name="Straight Connector 3250">
                <a:extLst>
                  <a:ext uri="{FF2B5EF4-FFF2-40B4-BE49-F238E27FC236}">
                    <a16:creationId xmlns:a16="http://schemas.microsoft.com/office/drawing/2014/main" id="{932FABEB-7D31-4F74-8A8D-611EB31FA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2" name="Straight Connector 3251">
                <a:extLst>
                  <a:ext uri="{FF2B5EF4-FFF2-40B4-BE49-F238E27FC236}">
                    <a16:creationId xmlns:a16="http://schemas.microsoft.com/office/drawing/2014/main" id="{C2A4BEEF-4C3B-48A5-AE18-0657A9C9D2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3" name="Straight Connector 3252">
                <a:extLst>
                  <a:ext uri="{FF2B5EF4-FFF2-40B4-BE49-F238E27FC236}">
                    <a16:creationId xmlns:a16="http://schemas.microsoft.com/office/drawing/2014/main" id="{B053EEFA-1D75-42F7-BE4A-1942EABF9F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4" name="Straight Connector 3253">
                <a:extLst>
                  <a:ext uri="{FF2B5EF4-FFF2-40B4-BE49-F238E27FC236}">
                    <a16:creationId xmlns:a16="http://schemas.microsoft.com/office/drawing/2014/main" id="{4A7A9C9C-3652-48C3-991A-5C09CC41BE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5" name="Straight Connector 3254">
                <a:extLst>
                  <a:ext uri="{FF2B5EF4-FFF2-40B4-BE49-F238E27FC236}">
                    <a16:creationId xmlns:a16="http://schemas.microsoft.com/office/drawing/2014/main" id="{4EC3A9C0-F263-4B32-A75E-8AF7DF85E9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6" name="Straight Connector 3255">
                <a:extLst>
                  <a:ext uri="{FF2B5EF4-FFF2-40B4-BE49-F238E27FC236}">
                    <a16:creationId xmlns:a16="http://schemas.microsoft.com/office/drawing/2014/main" id="{9B705704-77CA-45BE-9A33-EFC7761F4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7" name="Straight Connector 3256">
                <a:extLst>
                  <a:ext uri="{FF2B5EF4-FFF2-40B4-BE49-F238E27FC236}">
                    <a16:creationId xmlns:a16="http://schemas.microsoft.com/office/drawing/2014/main" id="{B2F85FF6-A2E4-40A6-A585-8E90A1232C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8" name="Straight Connector 3257">
                <a:extLst>
                  <a:ext uri="{FF2B5EF4-FFF2-40B4-BE49-F238E27FC236}">
                    <a16:creationId xmlns:a16="http://schemas.microsoft.com/office/drawing/2014/main" id="{E3C0D6C1-D5DE-43CC-8E5E-EE2D977B3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9" name="Straight Connector 3258">
                <a:extLst>
                  <a:ext uri="{FF2B5EF4-FFF2-40B4-BE49-F238E27FC236}">
                    <a16:creationId xmlns:a16="http://schemas.microsoft.com/office/drawing/2014/main" id="{EA27F37C-7743-4071-B3A8-FE9891946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0" name="Straight Connector 3259">
                <a:extLst>
                  <a:ext uri="{FF2B5EF4-FFF2-40B4-BE49-F238E27FC236}">
                    <a16:creationId xmlns:a16="http://schemas.microsoft.com/office/drawing/2014/main" id="{E6BE4277-0719-4C3F-AB91-A39219E95A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1" name="Straight Connector 3260">
                <a:extLst>
                  <a:ext uri="{FF2B5EF4-FFF2-40B4-BE49-F238E27FC236}">
                    <a16:creationId xmlns:a16="http://schemas.microsoft.com/office/drawing/2014/main" id="{C598D1FA-AC62-4198-B769-3A0A43C5DA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2" name="Straight Connector 3261">
                <a:extLst>
                  <a:ext uri="{FF2B5EF4-FFF2-40B4-BE49-F238E27FC236}">
                    <a16:creationId xmlns:a16="http://schemas.microsoft.com/office/drawing/2014/main" id="{3FBC6465-F070-4C9C-BD72-70805E96A5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3" name="Straight Connector 3262">
                <a:extLst>
                  <a:ext uri="{FF2B5EF4-FFF2-40B4-BE49-F238E27FC236}">
                    <a16:creationId xmlns:a16="http://schemas.microsoft.com/office/drawing/2014/main" id="{E43C0142-FD19-450B-AEDD-1B112CDD4D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4" name="Straight Connector 3263">
                <a:extLst>
                  <a:ext uri="{FF2B5EF4-FFF2-40B4-BE49-F238E27FC236}">
                    <a16:creationId xmlns:a16="http://schemas.microsoft.com/office/drawing/2014/main" id="{4326969B-EEC5-49C7-9B79-C60A74E99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5" name="Straight Connector 3264">
                <a:extLst>
                  <a:ext uri="{FF2B5EF4-FFF2-40B4-BE49-F238E27FC236}">
                    <a16:creationId xmlns:a16="http://schemas.microsoft.com/office/drawing/2014/main" id="{D3FC748A-E18E-48D7-8221-B3C79B7728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6" name="Straight Connector 3265">
                <a:extLst>
                  <a:ext uri="{FF2B5EF4-FFF2-40B4-BE49-F238E27FC236}">
                    <a16:creationId xmlns:a16="http://schemas.microsoft.com/office/drawing/2014/main" id="{743BEB50-3C60-480B-98E6-526D891E13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7" name="Straight Connector 3266">
                <a:extLst>
                  <a:ext uri="{FF2B5EF4-FFF2-40B4-BE49-F238E27FC236}">
                    <a16:creationId xmlns:a16="http://schemas.microsoft.com/office/drawing/2014/main" id="{7A09EFF1-57B2-441C-A65D-F80F91AF85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8" name="Straight Connector 3267">
                <a:extLst>
                  <a:ext uri="{FF2B5EF4-FFF2-40B4-BE49-F238E27FC236}">
                    <a16:creationId xmlns:a16="http://schemas.microsoft.com/office/drawing/2014/main" id="{6E653072-D2CB-44ED-8DAE-A4AAB6220E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9" name="Straight Connector 3268">
                <a:extLst>
                  <a:ext uri="{FF2B5EF4-FFF2-40B4-BE49-F238E27FC236}">
                    <a16:creationId xmlns:a16="http://schemas.microsoft.com/office/drawing/2014/main" id="{93439558-D82E-4DA9-BA07-56ECB1671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0" name="Straight Connector 3269">
                <a:extLst>
                  <a:ext uri="{FF2B5EF4-FFF2-40B4-BE49-F238E27FC236}">
                    <a16:creationId xmlns:a16="http://schemas.microsoft.com/office/drawing/2014/main" id="{04E23B3D-96DA-422E-B3B9-5E63CC39A1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1" name="Straight Connector 3270">
                <a:extLst>
                  <a:ext uri="{FF2B5EF4-FFF2-40B4-BE49-F238E27FC236}">
                    <a16:creationId xmlns:a16="http://schemas.microsoft.com/office/drawing/2014/main" id="{D44A63F3-E844-4CA3-96D5-86468D1A02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2" name="Straight Connector 3271">
                <a:extLst>
                  <a:ext uri="{FF2B5EF4-FFF2-40B4-BE49-F238E27FC236}">
                    <a16:creationId xmlns:a16="http://schemas.microsoft.com/office/drawing/2014/main" id="{C37C5594-9A47-4042-86ED-4430B0C249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3" name="Straight Connector 3272">
                <a:extLst>
                  <a:ext uri="{FF2B5EF4-FFF2-40B4-BE49-F238E27FC236}">
                    <a16:creationId xmlns:a16="http://schemas.microsoft.com/office/drawing/2014/main" id="{D6C36373-AEC5-42A3-A736-A7DA9522C8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4" name="Straight Connector 3273">
                <a:extLst>
                  <a:ext uri="{FF2B5EF4-FFF2-40B4-BE49-F238E27FC236}">
                    <a16:creationId xmlns:a16="http://schemas.microsoft.com/office/drawing/2014/main" id="{B6F500A8-1222-4633-B864-FE1A46EFB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5" name="Straight Connector 3274">
                <a:extLst>
                  <a:ext uri="{FF2B5EF4-FFF2-40B4-BE49-F238E27FC236}">
                    <a16:creationId xmlns:a16="http://schemas.microsoft.com/office/drawing/2014/main" id="{BDC00E85-B502-4F51-90EF-E127C969EC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6" name="Straight Connector 3275">
                <a:extLst>
                  <a:ext uri="{FF2B5EF4-FFF2-40B4-BE49-F238E27FC236}">
                    <a16:creationId xmlns:a16="http://schemas.microsoft.com/office/drawing/2014/main" id="{A4B7F86C-370B-445E-816B-FB7AF98478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7" name="Straight Connector 3276">
                <a:extLst>
                  <a:ext uri="{FF2B5EF4-FFF2-40B4-BE49-F238E27FC236}">
                    <a16:creationId xmlns:a16="http://schemas.microsoft.com/office/drawing/2014/main" id="{AC6C76C6-CADA-4A5B-8B5F-1B329A469C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8" name="Straight Connector 3277">
                <a:extLst>
                  <a:ext uri="{FF2B5EF4-FFF2-40B4-BE49-F238E27FC236}">
                    <a16:creationId xmlns:a16="http://schemas.microsoft.com/office/drawing/2014/main" id="{AB58DBA9-FB9A-4144-BEB9-F6DDADF226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9" name="Straight Connector 3278">
                <a:extLst>
                  <a:ext uri="{FF2B5EF4-FFF2-40B4-BE49-F238E27FC236}">
                    <a16:creationId xmlns:a16="http://schemas.microsoft.com/office/drawing/2014/main" id="{A979C210-280E-4C43-A203-05A4CC4346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0" name="Straight Connector 3279">
                <a:extLst>
                  <a:ext uri="{FF2B5EF4-FFF2-40B4-BE49-F238E27FC236}">
                    <a16:creationId xmlns:a16="http://schemas.microsoft.com/office/drawing/2014/main" id="{BC350E9D-801B-44C8-83BB-DDF0A2CC69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1" name="Straight Connector 3280">
                <a:extLst>
                  <a:ext uri="{FF2B5EF4-FFF2-40B4-BE49-F238E27FC236}">
                    <a16:creationId xmlns:a16="http://schemas.microsoft.com/office/drawing/2014/main" id="{17AC5A19-E4BA-448B-85AB-9659A6166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2" name="Straight Connector 3281">
                <a:extLst>
                  <a:ext uri="{FF2B5EF4-FFF2-40B4-BE49-F238E27FC236}">
                    <a16:creationId xmlns:a16="http://schemas.microsoft.com/office/drawing/2014/main" id="{D89B4562-E063-419D-A8B1-B5F229D9E8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3" name="Straight Connector 3282">
                <a:extLst>
                  <a:ext uri="{FF2B5EF4-FFF2-40B4-BE49-F238E27FC236}">
                    <a16:creationId xmlns:a16="http://schemas.microsoft.com/office/drawing/2014/main" id="{6247D239-ADA9-42E2-BAE8-870D91D3A7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4" name="Straight Connector 3283">
                <a:extLst>
                  <a:ext uri="{FF2B5EF4-FFF2-40B4-BE49-F238E27FC236}">
                    <a16:creationId xmlns:a16="http://schemas.microsoft.com/office/drawing/2014/main" id="{C50D3499-2A11-458E-A5FA-DEA58C3ED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5" name="Straight Connector 3284">
                <a:extLst>
                  <a:ext uri="{FF2B5EF4-FFF2-40B4-BE49-F238E27FC236}">
                    <a16:creationId xmlns:a16="http://schemas.microsoft.com/office/drawing/2014/main" id="{4D67E724-8448-4793-AEA4-662559D117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6" name="Straight Connector 3285">
                <a:extLst>
                  <a:ext uri="{FF2B5EF4-FFF2-40B4-BE49-F238E27FC236}">
                    <a16:creationId xmlns:a16="http://schemas.microsoft.com/office/drawing/2014/main" id="{1047D62E-2BEC-4ED3-838A-9F1CB9E4A9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7" name="Straight Connector 3286">
                <a:extLst>
                  <a:ext uri="{FF2B5EF4-FFF2-40B4-BE49-F238E27FC236}">
                    <a16:creationId xmlns:a16="http://schemas.microsoft.com/office/drawing/2014/main" id="{85884BAE-AFFF-42B1-A55E-DCB2AD78FF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8" name="Straight Connector 3287">
                <a:extLst>
                  <a:ext uri="{FF2B5EF4-FFF2-40B4-BE49-F238E27FC236}">
                    <a16:creationId xmlns:a16="http://schemas.microsoft.com/office/drawing/2014/main" id="{AE3B6F5C-B0E2-49BA-B4DD-F2375F09E8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9" name="Straight Connector 3288">
                <a:extLst>
                  <a:ext uri="{FF2B5EF4-FFF2-40B4-BE49-F238E27FC236}">
                    <a16:creationId xmlns:a16="http://schemas.microsoft.com/office/drawing/2014/main" id="{2D34BCE5-06E2-4638-87F6-01DA4512E8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0" name="Straight Connector 3289">
                <a:extLst>
                  <a:ext uri="{FF2B5EF4-FFF2-40B4-BE49-F238E27FC236}">
                    <a16:creationId xmlns:a16="http://schemas.microsoft.com/office/drawing/2014/main" id="{4C0653E4-19C5-40F7-99CD-0D36B207E7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1" name="Straight Connector 3290">
                <a:extLst>
                  <a:ext uri="{FF2B5EF4-FFF2-40B4-BE49-F238E27FC236}">
                    <a16:creationId xmlns:a16="http://schemas.microsoft.com/office/drawing/2014/main" id="{E75B739F-5AAE-41A6-8994-2D1663E19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2" name="Straight Connector 3291">
                <a:extLst>
                  <a:ext uri="{FF2B5EF4-FFF2-40B4-BE49-F238E27FC236}">
                    <a16:creationId xmlns:a16="http://schemas.microsoft.com/office/drawing/2014/main" id="{E57B1015-CC8B-44E4-8ABA-5FB69D679A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3" name="Straight Connector 3292">
                <a:extLst>
                  <a:ext uri="{FF2B5EF4-FFF2-40B4-BE49-F238E27FC236}">
                    <a16:creationId xmlns:a16="http://schemas.microsoft.com/office/drawing/2014/main" id="{F749C5BB-0E8C-4B72-931F-174B6A5F53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4" name="Straight Connector 3293">
                <a:extLst>
                  <a:ext uri="{FF2B5EF4-FFF2-40B4-BE49-F238E27FC236}">
                    <a16:creationId xmlns:a16="http://schemas.microsoft.com/office/drawing/2014/main" id="{2EBF5136-E025-49A5-947E-4FDCDAAC4D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5" name="Straight Connector 3294">
                <a:extLst>
                  <a:ext uri="{FF2B5EF4-FFF2-40B4-BE49-F238E27FC236}">
                    <a16:creationId xmlns:a16="http://schemas.microsoft.com/office/drawing/2014/main" id="{7A5B4E44-6117-4E41-972F-977A80B7F8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6" name="Straight Connector 3295">
                <a:extLst>
                  <a:ext uri="{FF2B5EF4-FFF2-40B4-BE49-F238E27FC236}">
                    <a16:creationId xmlns:a16="http://schemas.microsoft.com/office/drawing/2014/main" id="{99C4BBE1-A7E3-40CB-8CDC-334BF7809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7" name="Straight Connector 3296">
                <a:extLst>
                  <a:ext uri="{FF2B5EF4-FFF2-40B4-BE49-F238E27FC236}">
                    <a16:creationId xmlns:a16="http://schemas.microsoft.com/office/drawing/2014/main" id="{BF0E7B3F-9823-4F1A-ABC3-574D90DC13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8" name="Straight Connector 3297">
                <a:extLst>
                  <a:ext uri="{FF2B5EF4-FFF2-40B4-BE49-F238E27FC236}">
                    <a16:creationId xmlns:a16="http://schemas.microsoft.com/office/drawing/2014/main" id="{798F0AEB-4870-4B69-9D50-8BE962BB89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9" name="Straight Connector 3298">
                <a:extLst>
                  <a:ext uri="{FF2B5EF4-FFF2-40B4-BE49-F238E27FC236}">
                    <a16:creationId xmlns:a16="http://schemas.microsoft.com/office/drawing/2014/main" id="{0822636C-45FF-46D6-BAA4-BABB54497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3078" name="Picture 6" descr="Blinking gives your brain a break">
            <a:extLst>
              <a:ext uri="{FF2B5EF4-FFF2-40B4-BE49-F238E27FC236}">
                <a16:creationId xmlns:a16="http://schemas.microsoft.com/office/drawing/2014/main" id="{B7BD14D2-FC7D-EFB1-6CD4-15C79ADD3C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716" r="-5" b="10711"/>
          <a:stretch/>
        </p:blipFill>
        <p:spPr bwMode="auto">
          <a:xfrm>
            <a:off x="1215882" y="10"/>
            <a:ext cx="3910184" cy="2304168"/>
          </a:xfrm>
          <a:custGeom>
            <a:avLst/>
            <a:gdLst/>
            <a:ahLst/>
            <a:cxnLst/>
            <a:rect l="l" t="t" r="r" b="b"/>
            <a:pathLst>
              <a:path w="3910184" h="2304178">
                <a:moveTo>
                  <a:pt x="32864" y="0"/>
                </a:moveTo>
                <a:lnTo>
                  <a:pt x="3877322" y="0"/>
                </a:lnTo>
                <a:lnTo>
                  <a:pt x="3900090" y="149190"/>
                </a:lnTo>
                <a:cubicBezTo>
                  <a:pt x="3906765" y="214915"/>
                  <a:pt x="3910184" y="281602"/>
                  <a:pt x="3910184" y="349087"/>
                </a:cubicBezTo>
                <a:cubicBezTo>
                  <a:pt x="3910184" y="1428854"/>
                  <a:pt x="3034859" y="2304178"/>
                  <a:pt x="1955092" y="2304178"/>
                </a:cubicBezTo>
                <a:cubicBezTo>
                  <a:pt x="875325" y="2304178"/>
                  <a:pt x="0" y="1428854"/>
                  <a:pt x="0" y="349087"/>
                </a:cubicBezTo>
                <a:cubicBezTo>
                  <a:pt x="0" y="281602"/>
                  <a:pt x="3419" y="214915"/>
                  <a:pt x="10094" y="149190"/>
                </a:cubicBezTo>
                <a:close/>
              </a:path>
            </a:pathLst>
          </a:custGeom>
          <a:noFill/>
          <a:extLst>
            <a:ext uri="{909E8E84-426E-40DD-AFC4-6F175D3DCCD1}">
              <a14:hiddenFill xmlns:a14="http://schemas.microsoft.com/office/drawing/2010/main">
                <a:solidFill>
                  <a:srgbClr val="FFFFFF"/>
                </a:solidFill>
              </a14:hiddenFill>
            </a:ext>
          </a:extLst>
        </p:spPr>
      </p:pic>
      <p:pic>
        <p:nvPicPr>
          <p:cNvPr id="3082" name="Picture 10" descr="274,434 Open Mouth Stock Photos - Free &amp; Royalty-Free Stock Photos from  Dreamstime">
            <a:extLst>
              <a:ext uri="{FF2B5EF4-FFF2-40B4-BE49-F238E27FC236}">
                <a16:creationId xmlns:a16="http://schemas.microsoft.com/office/drawing/2014/main" id="{B0551902-DD8B-61CE-263F-F2D9180CAAF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70" r="20559" b="-2"/>
          <a:stretch/>
        </p:blipFill>
        <p:spPr bwMode="auto">
          <a:xfrm>
            <a:off x="-219" y="2273740"/>
            <a:ext cx="3622862" cy="4584260"/>
          </a:xfrm>
          <a:custGeom>
            <a:avLst/>
            <a:gdLst/>
            <a:ahLst/>
            <a:cxnLst/>
            <a:rect l="l" t="t" r="r" b="b"/>
            <a:pathLst>
              <a:path w="3622862" h="4584260">
                <a:moveTo>
                  <a:pt x="706129" y="0"/>
                </a:moveTo>
                <a:cubicBezTo>
                  <a:pt x="2316996" y="0"/>
                  <a:pt x="3622862" y="1305866"/>
                  <a:pt x="3622862" y="2916733"/>
                </a:cubicBezTo>
                <a:cubicBezTo>
                  <a:pt x="3622862" y="3520808"/>
                  <a:pt x="3439225" y="4081993"/>
                  <a:pt x="3124730" y="4547506"/>
                </a:cubicBezTo>
                <a:lnTo>
                  <a:pt x="3097246" y="4584260"/>
                </a:lnTo>
                <a:lnTo>
                  <a:pt x="0" y="4584260"/>
                </a:lnTo>
                <a:lnTo>
                  <a:pt x="0" y="87518"/>
                </a:lnTo>
                <a:lnTo>
                  <a:pt x="47423" y="74689"/>
                </a:lnTo>
                <a:cubicBezTo>
                  <a:pt x="259105" y="25825"/>
                  <a:pt x="479601" y="0"/>
                  <a:pt x="706129" y="0"/>
                </a:cubicBezTo>
                <a:close/>
              </a:path>
            </a:pathLst>
          </a:custGeom>
          <a:noFill/>
          <a:extLst>
            <a:ext uri="{909E8E84-426E-40DD-AFC4-6F175D3DCCD1}">
              <a14:hiddenFill xmlns:a14="http://schemas.microsoft.com/office/drawing/2010/main">
                <a:solidFill>
                  <a:srgbClr val="FFFFFF"/>
                </a:solidFill>
              </a14:hiddenFill>
            </a:ext>
          </a:extLst>
        </p:spPr>
      </p:pic>
      <p:grpSp>
        <p:nvGrpSpPr>
          <p:cNvPr id="3301" name="Group 3300">
            <a:extLst>
              <a:ext uri="{FF2B5EF4-FFF2-40B4-BE49-F238E27FC236}">
                <a16:creationId xmlns:a16="http://schemas.microsoft.com/office/drawing/2014/main" id="{4736EC46-F101-4A9F-986E-C9F5B5266F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35618" y="-6743"/>
            <a:ext cx="4126199" cy="3805391"/>
            <a:chOff x="8335618" y="-6743"/>
            <a:chExt cx="4126199" cy="3805391"/>
          </a:xfrm>
        </p:grpSpPr>
        <p:sp>
          <p:nvSpPr>
            <p:cNvPr id="3302" name="Freeform 472">
              <a:extLst>
                <a:ext uri="{FF2B5EF4-FFF2-40B4-BE49-F238E27FC236}">
                  <a16:creationId xmlns:a16="http://schemas.microsoft.com/office/drawing/2014/main" id="{59EA9385-3D21-4D34-B13A-24FB9E8E9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739066">
              <a:off x="8643787" y="-19382"/>
              <a:ext cx="3509861" cy="4126199"/>
            </a:xfrm>
            <a:custGeom>
              <a:avLst/>
              <a:gdLst>
                <a:gd name="connsiteX0" fmla="*/ 3506004 w 3509861"/>
                <a:gd name="connsiteY0" fmla="*/ 51598 h 4126199"/>
                <a:gd name="connsiteX1" fmla="*/ 3509861 w 3509861"/>
                <a:gd name="connsiteY1" fmla="*/ 75992 h 4126199"/>
                <a:gd name="connsiteX2" fmla="*/ 3265815 w 3509861"/>
                <a:gd name="connsiteY2" fmla="*/ 38747 h 4126199"/>
                <a:gd name="connsiteX3" fmla="*/ 2965063 w 3509861"/>
                <a:gd name="connsiteY3" fmla="*/ 23559 h 4126199"/>
                <a:gd name="connsiteX4" fmla="*/ 23559 w 3509861"/>
                <a:gd name="connsiteY4" fmla="*/ 2965064 h 4126199"/>
                <a:gd name="connsiteX5" fmla="*/ 195913 w 3509861"/>
                <a:gd name="connsiteY5" fmla="*/ 3959533 h 4126199"/>
                <a:gd name="connsiteX6" fmla="*/ 260715 w 3509861"/>
                <a:gd name="connsiteY6" fmla="*/ 4122429 h 4126199"/>
                <a:gd name="connsiteX7" fmla="*/ 236868 w 3509861"/>
                <a:gd name="connsiteY7" fmla="*/ 4126199 h 4126199"/>
                <a:gd name="connsiteX8" fmla="*/ 173735 w 3509861"/>
                <a:gd name="connsiteY8" fmla="*/ 3967497 h 4126199"/>
                <a:gd name="connsiteX9" fmla="*/ 0 w 3509861"/>
                <a:gd name="connsiteY9" fmla="*/ 2965064 h 4126199"/>
                <a:gd name="connsiteX10" fmla="*/ 2965063 w 3509861"/>
                <a:gd name="connsiteY10" fmla="*/ 0 h 4126199"/>
                <a:gd name="connsiteX11" fmla="*/ 3268224 w 3509861"/>
                <a:gd name="connsiteY11" fmla="*/ 15309 h 412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9861" h="4126199">
                  <a:moveTo>
                    <a:pt x="3506004" y="51598"/>
                  </a:moveTo>
                  <a:lnTo>
                    <a:pt x="3509861" y="75992"/>
                  </a:lnTo>
                  <a:lnTo>
                    <a:pt x="3265815" y="38747"/>
                  </a:lnTo>
                  <a:cubicBezTo>
                    <a:pt x="3166930" y="28704"/>
                    <a:pt x="3066597" y="23559"/>
                    <a:pt x="2965063" y="23559"/>
                  </a:cubicBezTo>
                  <a:cubicBezTo>
                    <a:pt x="1340516" y="23559"/>
                    <a:pt x="23559" y="1340516"/>
                    <a:pt x="23559" y="2965064"/>
                  </a:cubicBezTo>
                  <a:cubicBezTo>
                    <a:pt x="23560" y="3314088"/>
                    <a:pt x="84347" y="3648914"/>
                    <a:pt x="195913" y="3959533"/>
                  </a:cubicBezTo>
                  <a:lnTo>
                    <a:pt x="260715" y="4122429"/>
                  </a:lnTo>
                  <a:lnTo>
                    <a:pt x="236868" y="4126199"/>
                  </a:lnTo>
                  <a:lnTo>
                    <a:pt x="173735" y="3967497"/>
                  </a:lnTo>
                  <a:cubicBezTo>
                    <a:pt x="61275" y="3654391"/>
                    <a:pt x="0" y="3316882"/>
                    <a:pt x="0" y="2965064"/>
                  </a:cubicBezTo>
                  <a:cubicBezTo>
                    <a:pt x="0" y="1327504"/>
                    <a:pt x="1327504" y="0"/>
                    <a:pt x="2965063" y="0"/>
                  </a:cubicBezTo>
                  <a:cubicBezTo>
                    <a:pt x="3067411" y="0"/>
                    <a:pt x="3168547" y="5186"/>
                    <a:pt x="3268224" y="15309"/>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303" name="Group 3302">
              <a:extLst>
                <a:ext uri="{FF2B5EF4-FFF2-40B4-BE49-F238E27FC236}">
                  <a16:creationId xmlns:a16="http://schemas.microsoft.com/office/drawing/2014/main" id="{7513CEBB-25EB-45D6-B82A-60A5C5024D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86805" y="-6743"/>
              <a:ext cx="3463561" cy="3785601"/>
              <a:chOff x="8686805" y="-6743"/>
              <a:chExt cx="3463561" cy="3785601"/>
            </a:xfrm>
          </p:grpSpPr>
          <p:cxnSp>
            <p:nvCxnSpPr>
              <p:cNvPr id="3304" name="Straight Connector 3303">
                <a:extLst>
                  <a:ext uri="{FF2B5EF4-FFF2-40B4-BE49-F238E27FC236}">
                    <a16:creationId xmlns:a16="http://schemas.microsoft.com/office/drawing/2014/main" id="{1FA7277A-528C-4A6C-941E-761E0AD16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739066" flipH="1">
                <a:off x="8795466" y="439047"/>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5" name="Straight Connector 3304">
                <a:extLst>
                  <a:ext uri="{FF2B5EF4-FFF2-40B4-BE49-F238E27FC236}">
                    <a16:creationId xmlns:a16="http://schemas.microsoft.com/office/drawing/2014/main" id="{50BEDC85-154E-40EF-9F1B-3664628208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859066" flipH="1">
                <a:off x="8817382" y="333544"/>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6" name="Straight Connector 3305">
                <a:extLst>
                  <a:ext uri="{FF2B5EF4-FFF2-40B4-BE49-F238E27FC236}">
                    <a16:creationId xmlns:a16="http://schemas.microsoft.com/office/drawing/2014/main" id="{A141DEEB-A27A-4D2D-9EB0-3E9FFC1F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979066" flipH="1">
                <a:off x="8841253" y="227730"/>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7" name="Straight Connector 3306">
                <a:extLst>
                  <a:ext uri="{FF2B5EF4-FFF2-40B4-BE49-F238E27FC236}">
                    <a16:creationId xmlns:a16="http://schemas.microsoft.com/office/drawing/2014/main" id="{7C56D2A9-EFDC-4555-9524-682B62780F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099066" flipH="1">
                <a:off x="8872780" y="127569"/>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8" name="Straight Connector 3307">
                <a:extLst>
                  <a:ext uri="{FF2B5EF4-FFF2-40B4-BE49-F238E27FC236}">
                    <a16:creationId xmlns:a16="http://schemas.microsoft.com/office/drawing/2014/main" id="{F28B9091-30F7-4329-A9AF-4864F63CB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279066" flipH="1">
                <a:off x="8904709" y="28186"/>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9" name="Straight Connector 3308">
                <a:extLst>
                  <a:ext uri="{FF2B5EF4-FFF2-40B4-BE49-F238E27FC236}">
                    <a16:creationId xmlns:a16="http://schemas.microsoft.com/office/drawing/2014/main" id="{A2A7D25A-9C16-45B3-B757-CB5C818B22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399066" flipH="1">
                <a:off x="8942715" y="-74751"/>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0" name="Straight Connector 3309">
                <a:extLst>
                  <a:ext uri="{FF2B5EF4-FFF2-40B4-BE49-F238E27FC236}">
                    <a16:creationId xmlns:a16="http://schemas.microsoft.com/office/drawing/2014/main" id="{D9EA82F5-3DB0-4D16-BC47-A8274008F0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559066" flipH="1">
                <a:off x="8781091" y="543294"/>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1" name="Straight Connector 3310">
                <a:extLst>
                  <a:ext uri="{FF2B5EF4-FFF2-40B4-BE49-F238E27FC236}">
                    <a16:creationId xmlns:a16="http://schemas.microsoft.com/office/drawing/2014/main" id="{2376144F-2062-4EA2-B107-885D23EF7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439066" flipH="1">
                <a:off x="8766257" y="648677"/>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2" name="Straight Connector 3311">
                <a:extLst>
                  <a:ext uri="{FF2B5EF4-FFF2-40B4-BE49-F238E27FC236}">
                    <a16:creationId xmlns:a16="http://schemas.microsoft.com/office/drawing/2014/main" id="{00ACC68D-A92C-43A6-9E67-0AF1CDEFC3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319066" flipH="1">
                <a:off x="8760253" y="757222"/>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3" name="Straight Connector 3312">
                <a:extLst>
                  <a:ext uri="{FF2B5EF4-FFF2-40B4-BE49-F238E27FC236}">
                    <a16:creationId xmlns:a16="http://schemas.microsoft.com/office/drawing/2014/main" id="{9E3AC0F6-D75D-428F-8545-0C2E985D0F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199066" flipH="1">
                <a:off x="8754813" y="862203"/>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4" name="Straight Connector 3313">
                <a:extLst>
                  <a:ext uri="{FF2B5EF4-FFF2-40B4-BE49-F238E27FC236}">
                    <a16:creationId xmlns:a16="http://schemas.microsoft.com/office/drawing/2014/main" id="{4EA506A2-73B4-480F-9238-6C8E1792A2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019066" flipH="1">
                <a:off x="8754971" y="968791"/>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5" name="Straight Connector 3314">
                <a:extLst>
                  <a:ext uri="{FF2B5EF4-FFF2-40B4-BE49-F238E27FC236}">
                    <a16:creationId xmlns:a16="http://schemas.microsoft.com/office/drawing/2014/main" id="{58F6C9DA-C613-43FF-9E8B-DFB3690090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899066" flipH="1">
                <a:off x="8755130" y="1075379"/>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6" name="Straight Connector 3315">
                <a:extLst>
                  <a:ext uri="{FF2B5EF4-FFF2-40B4-BE49-F238E27FC236}">
                    <a16:creationId xmlns:a16="http://schemas.microsoft.com/office/drawing/2014/main" id="{3764FA3A-6A6F-48B1-8D06-81CC4255B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779066" flipH="1">
                <a:off x="8766318" y="1180065"/>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7" name="Straight Connector 3316">
                <a:extLst>
                  <a:ext uri="{FF2B5EF4-FFF2-40B4-BE49-F238E27FC236}">
                    <a16:creationId xmlns:a16="http://schemas.microsoft.com/office/drawing/2014/main" id="{02C4E68D-A6BF-457C-A997-8CF355D88F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659066" flipH="1">
                <a:off x="8777506" y="1284751"/>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8" name="Straight Connector 3317">
                <a:extLst>
                  <a:ext uri="{FF2B5EF4-FFF2-40B4-BE49-F238E27FC236}">
                    <a16:creationId xmlns:a16="http://schemas.microsoft.com/office/drawing/2014/main" id="{ED77E65B-F979-4A5D-B397-D93B5925A8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479066" flipH="1">
                <a:off x="8798781" y="1390258"/>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9" name="Straight Connector 3318">
                <a:extLst>
                  <a:ext uri="{FF2B5EF4-FFF2-40B4-BE49-F238E27FC236}">
                    <a16:creationId xmlns:a16="http://schemas.microsoft.com/office/drawing/2014/main" id="{04E5112C-8BE9-4A00-B0CB-E363DE4CAB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359066" flipH="1">
                <a:off x="8820056" y="1495765"/>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0" name="Straight Connector 3319">
                <a:extLst>
                  <a:ext uri="{FF2B5EF4-FFF2-40B4-BE49-F238E27FC236}">
                    <a16:creationId xmlns:a16="http://schemas.microsoft.com/office/drawing/2014/main" id="{6AC27022-4726-435D-ACB3-405EDE7595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239066" flipH="1">
                <a:off x="8841331" y="1601272"/>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1" name="Straight Connector 3320">
                <a:extLst>
                  <a:ext uri="{FF2B5EF4-FFF2-40B4-BE49-F238E27FC236}">
                    <a16:creationId xmlns:a16="http://schemas.microsoft.com/office/drawing/2014/main" id="{06F15705-9240-4447-992C-E388B1DAB3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119066" flipH="1">
                <a:off x="8870734" y="1701649"/>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2" name="Straight Connector 3321">
                <a:extLst>
                  <a:ext uri="{FF2B5EF4-FFF2-40B4-BE49-F238E27FC236}">
                    <a16:creationId xmlns:a16="http://schemas.microsoft.com/office/drawing/2014/main" id="{8FC7441C-978B-4861-A57A-DD0FC87E9E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939066" flipH="1">
                <a:off x="8901919" y="1802308"/>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3" name="Straight Connector 3322">
                <a:extLst>
                  <a:ext uri="{FF2B5EF4-FFF2-40B4-BE49-F238E27FC236}">
                    <a16:creationId xmlns:a16="http://schemas.microsoft.com/office/drawing/2014/main" id="{5E816D80-966C-44B6-A27B-CF3AF39B17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819066" flipH="1">
                <a:off x="8938578" y="1903217"/>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4" name="Straight Connector 3323">
                <a:extLst>
                  <a:ext uri="{FF2B5EF4-FFF2-40B4-BE49-F238E27FC236}">
                    <a16:creationId xmlns:a16="http://schemas.microsoft.com/office/drawing/2014/main" id="{CDA705B0-5B66-410F-835F-AABFC552E1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699066" flipH="1">
                <a:off x="8979385" y="2001251"/>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5" name="Straight Connector 3324">
                <a:extLst>
                  <a:ext uri="{FF2B5EF4-FFF2-40B4-BE49-F238E27FC236}">
                    <a16:creationId xmlns:a16="http://schemas.microsoft.com/office/drawing/2014/main" id="{0437CBB3-98F4-443A-953A-78FF53CDF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579066" flipH="1">
                <a:off x="9028039" y="2098324"/>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6" name="Straight Connector 3325">
                <a:extLst>
                  <a:ext uri="{FF2B5EF4-FFF2-40B4-BE49-F238E27FC236}">
                    <a16:creationId xmlns:a16="http://schemas.microsoft.com/office/drawing/2014/main" id="{58448AB1-09DE-40AA-8B25-3DA9F88AA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399066" flipH="1">
                <a:off x="9077438" y="2190785"/>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7" name="Straight Connector 3326">
                <a:extLst>
                  <a:ext uri="{FF2B5EF4-FFF2-40B4-BE49-F238E27FC236}">
                    <a16:creationId xmlns:a16="http://schemas.microsoft.com/office/drawing/2014/main" id="{41CAC219-1B86-4A16-AD68-C7D89395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279066" flipH="1">
                <a:off x="9126837" y="2283246"/>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8" name="Straight Connector 3327">
                <a:extLst>
                  <a:ext uri="{FF2B5EF4-FFF2-40B4-BE49-F238E27FC236}">
                    <a16:creationId xmlns:a16="http://schemas.microsoft.com/office/drawing/2014/main" id="{8252D2A5-04F8-4874-A715-AA5FBCB984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159066" flipH="1">
                <a:off x="9182708" y="2378230"/>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9" name="Straight Connector 3328">
                <a:extLst>
                  <a:ext uri="{FF2B5EF4-FFF2-40B4-BE49-F238E27FC236}">
                    <a16:creationId xmlns:a16="http://schemas.microsoft.com/office/drawing/2014/main" id="{84D5314A-8380-42F7-979C-5E6A600538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039066" flipH="1">
                <a:off x="9243661" y="2462832"/>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0" name="Straight Connector 3329">
                <a:extLst>
                  <a:ext uri="{FF2B5EF4-FFF2-40B4-BE49-F238E27FC236}">
                    <a16:creationId xmlns:a16="http://schemas.microsoft.com/office/drawing/2014/main" id="{2FA20EF6-6B2E-4971-A0E5-FB7D6BDEC2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59066" flipH="1">
                <a:off x="9303730" y="2552037"/>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1" name="Straight Connector 3330">
                <a:extLst>
                  <a:ext uri="{FF2B5EF4-FFF2-40B4-BE49-F238E27FC236}">
                    <a16:creationId xmlns:a16="http://schemas.microsoft.com/office/drawing/2014/main" id="{800D192B-3A7A-48B1-AD1E-ACD83548AD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739066" flipH="1">
                <a:off x="9365449" y="2636549"/>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2" name="Straight Connector 3331">
                <a:extLst>
                  <a:ext uri="{FF2B5EF4-FFF2-40B4-BE49-F238E27FC236}">
                    <a16:creationId xmlns:a16="http://schemas.microsoft.com/office/drawing/2014/main" id="{923BC388-12DB-4FF3-9C46-48DD1F7589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619066" flipH="1">
                <a:off x="9440317" y="2717783"/>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3" name="Straight Connector 3332">
                <a:extLst>
                  <a:ext uri="{FF2B5EF4-FFF2-40B4-BE49-F238E27FC236}">
                    <a16:creationId xmlns:a16="http://schemas.microsoft.com/office/drawing/2014/main" id="{AB0C5285-64BF-4C75-9D9D-EF4BEA6F5F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499066" flipH="1">
                <a:off x="9511226" y="2797312"/>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4" name="Straight Connector 3333">
                <a:extLst>
                  <a:ext uri="{FF2B5EF4-FFF2-40B4-BE49-F238E27FC236}">
                    <a16:creationId xmlns:a16="http://schemas.microsoft.com/office/drawing/2014/main" id="{24099C36-B04F-4701-9277-DB6C255D27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319066" flipH="1">
                <a:off x="9584056" y="2869264"/>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5" name="Straight Connector 3334">
                <a:extLst>
                  <a:ext uri="{FF2B5EF4-FFF2-40B4-BE49-F238E27FC236}">
                    <a16:creationId xmlns:a16="http://schemas.microsoft.com/office/drawing/2014/main" id="{E13B2E38-BD39-489D-8415-380923ED11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199066" flipH="1">
                <a:off x="9664273" y="2941493"/>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6" name="Straight Connector 3335">
                <a:extLst>
                  <a:ext uri="{FF2B5EF4-FFF2-40B4-BE49-F238E27FC236}">
                    <a16:creationId xmlns:a16="http://schemas.microsoft.com/office/drawing/2014/main" id="{D06169D4-7B4A-4F70-BC5F-C9E328B7D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079066" flipH="1">
                <a:off x="9744490" y="3013721"/>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7" name="Straight Connector 3336">
                <a:extLst>
                  <a:ext uri="{FF2B5EF4-FFF2-40B4-BE49-F238E27FC236}">
                    <a16:creationId xmlns:a16="http://schemas.microsoft.com/office/drawing/2014/main" id="{77572674-57DE-44ED-ABCF-AE6BEE2302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959066" flipH="1">
                <a:off x="9829433" y="3075735"/>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8" name="Straight Connector 3337">
                <a:extLst>
                  <a:ext uri="{FF2B5EF4-FFF2-40B4-BE49-F238E27FC236}">
                    <a16:creationId xmlns:a16="http://schemas.microsoft.com/office/drawing/2014/main" id="{E9C6C995-151C-4B2D-8AD0-4D4991C728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779066" flipH="1">
                <a:off x="9912951" y="3138266"/>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9" name="Straight Connector 3338">
                <a:extLst>
                  <a:ext uri="{FF2B5EF4-FFF2-40B4-BE49-F238E27FC236}">
                    <a16:creationId xmlns:a16="http://schemas.microsoft.com/office/drawing/2014/main" id="{904246BC-CF3B-46B0-ABA6-CFA4FE791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59066" flipH="1">
                <a:off x="9999678" y="3202979"/>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0" name="Straight Connector 3339">
                <a:extLst>
                  <a:ext uri="{FF2B5EF4-FFF2-40B4-BE49-F238E27FC236}">
                    <a16:creationId xmlns:a16="http://schemas.microsoft.com/office/drawing/2014/main" id="{12296306-3FC8-4ACD-81BC-84C52CC169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539066" flipH="1">
                <a:off x="10090827" y="3258485"/>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1" name="Straight Connector 3340">
                <a:extLst>
                  <a:ext uri="{FF2B5EF4-FFF2-40B4-BE49-F238E27FC236}">
                    <a16:creationId xmlns:a16="http://schemas.microsoft.com/office/drawing/2014/main" id="{F6AC4696-A1BE-48B5-8E84-4956361C7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419066" flipH="1">
                <a:off x="10184468" y="3312182"/>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2" name="Straight Connector 3341">
                <a:extLst>
                  <a:ext uri="{FF2B5EF4-FFF2-40B4-BE49-F238E27FC236}">
                    <a16:creationId xmlns:a16="http://schemas.microsoft.com/office/drawing/2014/main" id="{2C776318-91E1-4F19-A105-9E9E9D8CF1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239066" flipH="1">
                <a:off x="10279751" y="3354037"/>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3" name="Straight Connector 3342">
                <a:extLst>
                  <a:ext uri="{FF2B5EF4-FFF2-40B4-BE49-F238E27FC236}">
                    <a16:creationId xmlns:a16="http://schemas.microsoft.com/office/drawing/2014/main" id="{82A89614-5D6D-4A14-9F34-DC79C4BAE7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119066" flipH="1">
                <a:off x="10376536" y="3397957"/>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4" name="Straight Connector 3343">
                <a:extLst>
                  <a:ext uri="{FF2B5EF4-FFF2-40B4-BE49-F238E27FC236}">
                    <a16:creationId xmlns:a16="http://schemas.microsoft.com/office/drawing/2014/main" id="{9848CE01-C5C1-421B-BF78-8FB752D702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999066" flipH="1">
                <a:off x="10474724" y="3440992"/>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5" name="Straight Connector 3344">
                <a:extLst>
                  <a:ext uri="{FF2B5EF4-FFF2-40B4-BE49-F238E27FC236}">
                    <a16:creationId xmlns:a16="http://schemas.microsoft.com/office/drawing/2014/main" id="{FFC9A2CA-BB6C-4307-9757-8EA35AEAC7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879066" flipH="1">
                <a:off x="10572911" y="3482728"/>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6" name="Straight Connector 3345">
                <a:extLst>
                  <a:ext uri="{FF2B5EF4-FFF2-40B4-BE49-F238E27FC236}">
                    <a16:creationId xmlns:a16="http://schemas.microsoft.com/office/drawing/2014/main" id="{C206D836-8B8B-496C-8D5A-E197BE9CC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699066" flipH="1">
                <a:off x="10674235" y="3515215"/>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7" name="Straight Connector 3346">
                <a:extLst>
                  <a:ext uri="{FF2B5EF4-FFF2-40B4-BE49-F238E27FC236}">
                    <a16:creationId xmlns:a16="http://schemas.microsoft.com/office/drawing/2014/main" id="{90BE283F-2A40-4CAE-91C8-707BA454DF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579066" flipH="1">
                <a:off x="10777184" y="3545260"/>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8" name="Straight Connector 3347">
                <a:extLst>
                  <a:ext uri="{FF2B5EF4-FFF2-40B4-BE49-F238E27FC236}">
                    <a16:creationId xmlns:a16="http://schemas.microsoft.com/office/drawing/2014/main" id="{385CFD2B-14DD-414E-98AC-9BD43830AF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459066" flipH="1">
                <a:off x="10878685" y="3569058"/>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9" name="Straight Connector 3348">
                <a:extLst>
                  <a:ext uri="{FF2B5EF4-FFF2-40B4-BE49-F238E27FC236}">
                    <a16:creationId xmlns:a16="http://schemas.microsoft.com/office/drawing/2014/main" id="{53FC7D0D-5B64-4BC4-8F9F-903437226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339066" flipH="1">
                <a:off x="10985523" y="3589870"/>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0" name="Straight Connector 3349">
                <a:extLst>
                  <a:ext uri="{FF2B5EF4-FFF2-40B4-BE49-F238E27FC236}">
                    <a16:creationId xmlns:a16="http://schemas.microsoft.com/office/drawing/2014/main" id="{05BDC1DF-9D0C-45F2-ADC3-81C0AA7E2E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159066" flipH="1">
                <a:off x="11090248" y="3608560"/>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1" name="Straight Connector 3350">
                <a:extLst>
                  <a:ext uri="{FF2B5EF4-FFF2-40B4-BE49-F238E27FC236}">
                    <a16:creationId xmlns:a16="http://schemas.microsoft.com/office/drawing/2014/main" id="{5DCF72C2-8F7C-4D33-BF75-BB9DB20F48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1039066" flipH="1">
                <a:off x="11194974" y="3627250"/>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2" name="Straight Connector 3351">
                <a:extLst>
                  <a:ext uri="{FF2B5EF4-FFF2-40B4-BE49-F238E27FC236}">
                    <a16:creationId xmlns:a16="http://schemas.microsoft.com/office/drawing/2014/main" id="{916016D1-C18F-483B-A0E6-7C08A5F47D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919066" flipH="1">
                <a:off x="11300553" y="3629799"/>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3" name="Straight Connector 3352">
                <a:extLst>
                  <a:ext uri="{FF2B5EF4-FFF2-40B4-BE49-F238E27FC236}">
                    <a16:creationId xmlns:a16="http://schemas.microsoft.com/office/drawing/2014/main" id="{C6CDAF8A-CB8A-42C7-A96E-29AFDD4147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799066" flipH="1">
                <a:off x="11406133" y="3632349"/>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4" name="Straight Connector 3353">
                <a:extLst>
                  <a:ext uri="{FF2B5EF4-FFF2-40B4-BE49-F238E27FC236}">
                    <a16:creationId xmlns:a16="http://schemas.microsoft.com/office/drawing/2014/main" id="{E6921BF1-E470-475B-9300-A43F4A2382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619066" flipH="1">
                <a:off x="11515381" y="3640271"/>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5" name="Straight Connector 3354">
                <a:extLst>
                  <a:ext uri="{FF2B5EF4-FFF2-40B4-BE49-F238E27FC236}">
                    <a16:creationId xmlns:a16="http://schemas.microsoft.com/office/drawing/2014/main" id="{AFFBDD47-C5A4-4044-8E2C-206B3A49FF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499066" flipH="1">
                <a:off x="11619921" y="3634068"/>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6" name="Straight Connector 3355">
                <a:extLst>
                  <a:ext uri="{FF2B5EF4-FFF2-40B4-BE49-F238E27FC236}">
                    <a16:creationId xmlns:a16="http://schemas.microsoft.com/office/drawing/2014/main" id="{F045AF69-D818-44A4-87C7-12144964C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379066" flipH="1">
                <a:off x="11726244" y="3628147"/>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7" name="Straight Connector 3356">
                <a:extLst>
                  <a:ext uri="{FF2B5EF4-FFF2-40B4-BE49-F238E27FC236}">
                    <a16:creationId xmlns:a16="http://schemas.microsoft.com/office/drawing/2014/main" id="{09D8DA51-A4FC-45CE-B28B-6EACAFAD91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259066" flipH="1">
                <a:off x="11834913" y="3618944"/>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8" name="Straight Connector 3357">
                <a:extLst>
                  <a:ext uri="{FF2B5EF4-FFF2-40B4-BE49-F238E27FC236}">
                    <a16:creationId xmlns:a16="http://schemas.microsoft.com/office/drawing/2014/main" id="{8A6BE768-F8DB-463A-9472-3EC510890E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079066" flipH="1">
                <a:off x="11936733" y="3601571"/>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9" name="Straight Connector 3358">
                <a:extLst>
                  <a:ext uri="{FF2B5EF4-FFF2-40B4-BE49-F238E27FC236}">
                    <a16:creationId xmlns:a16="http://schemas.microsoft.com/office/drawing/2014/main" id="{36FBF9B1-44D1-4B18-A590-FF97D81497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959066" flipH="1">
                <a:off x="12043295" y="3575954"/>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0" name="Straight Connector 3359">
                <a:extLst>
                  <a:ext uri="{FF2B5EF4-FFF2-40B4-BE49-F238E27FC236}">
                    <a16:creationId xmlns:a16="http://schemas.microsoft.com/office/drawing/2014/main" id="{B56678CE-D620-4C37-A0F8-ABD82996F5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839066" flipH="1">
                <a:off x="12147794" y="3551837"/>
                <a:ext cx="2572" cy="138587"/>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3084" name="Picture 12" descr="Show your tongue! stock image. Image of comic, businesswoman - 20180373">
            <a:extLst>
              <a:ext uri="{FF2B5EF4-FFF2-40B4-BE49-F238E27FC236}">
                <a16:creationId xmlns:a16="http://schemas.microsoft.com/office/drawing/2014/main" id="{1412062B-4700-3594-D719-AA955D0E03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819" r="-3" b="26634"/>
          <a:stretch/>
        </p:blipFill>
        <p:spPr bwMode="auto">
          <a:xfrm>
            <a:off x="5540446" y="780500"/>
            <a:ext cx="2851962" cy="2851962"/>
          </a:xfrm>
          <a:custGeom>
            <a:avLst/>
            <a:gdLst/>
            <a:ahLst/>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descr="Smiling can trick your brain into happiness — and boost your health">
            <a:extLst>
              <a:ext uri="{FF2B5EF4-FFF2-40B4-BE49-F238E27FC236}">
                <a16:creationId xmlns:a16="http://schemas.microsoft.com/office/drawing/2014/main" id="{610F704D-6812-DF42-A5F5-8DD968E013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76" r="37295"/>
          <a:stretch/>
        </p:blipFill>
        <p:spPr bwMode="auto">
          <a:xfrm>
            <a:off x="8908937" y="-1"/>
            <a:ext cx="3283065" cy="3574038"/>
          </a:xfrm>
          <a:custGeom>
            <a:avLst/>
            <a:gdLst/>
            <a:ahLst/>
            <a:cxnLst/>
            <a:rect l="l" t="t" r="r" b="b"/>
            <a:pathLst>
              <a:path w="3283065" h="3574038">
                <a:moveTo>
                  <a:pt x="191559" y="0"/>
                </a:moveTo>
                <a:lnTo>
                  <a:pt x="3283065" y="0"/>
                </a:lnTo>
                <a:lnTo>
                  <a:pt x="3283065" y="3480152"/>
                </a:lnTo>
                <a:lnTo>
                  <a:pt x="3181697" y="3507574"/>
                </a:lnTo>
                <a:cubicBezTo>
                  <a:pt x="2993327" y="3551058"/>
                  <a:pt x="2797112" y="3574038"/>
                  <a:pt x="2595530" y="3574038"/>
                </a:cubicBezTo>
                <a:cubicBezTo>
                  <a:pt x="1162058" y="3574038"/>
                  <a:pt x="0" y="2411980"/>
                  <a:pt x="0" y="978508"/>
                </a:cubicBezTo>
                <a:cubicBezTo>
                  <a:pt x="0" y="642538"/>
                  <a:pt x="63834" y="321477"/>
                  <a:pt x="180034" y="26792"/>
                </a:cubicBezTo>
                <a:close/>
              </a:path>
            </a:pathLst>
          </a:custGeom>
          <a:noFill/>
          <a:extLst>
            <a:ext uri="{909E8E84-426E-40DD-AFC4-6F175D3DCCD1}">
              <a14:hiddenFill xmlns:a14="http://schemas.microsoft.com/office/drawing/2010/main">
                <a:solidFill>
                  <a:srgbClr val="FFFFFF"/>
                </a:solidFill>
              </a14:hiddenFill>
            </a:ext>
          </a:extLst>
        </p:spPr>
      </p:pic>
      <p:pic>
        <p:nvPicPr>
          <p:cNvPr id="5" name="Graphic 4" descr="Checkmark with solid fill">
            <a:extLst>
              <a:ext uri="{FF2B5EF4-FFF2-40B4-BE49-F238E27FC236}">
                <a16:creationId xmlns:a16="http://schemas.microsoft.com/office/drawing/2014/main" id="{56DC48B3-3A3B-942D-B4A7-AE620900D6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90491" y="3487902"/>
            <a:ext cx="833414" cy="886622"/>
          </a:xfrm>
          <a:prstGeom prst="rect">
            <a:avLst/>
          </a:prstGeom>
        </p:spPr>
      </p:pic>
      <p:pic>
        <p:nvPicPr>
          <p:cNvPr id="6" name="Graphic 5" descr="Checkmark with solid fill">
            <a:extLst>
              <a:ext uri="{FF2B5EF4-FFF2-40B4-BE49-F238E27FC236}">
                <a16:creationId xmlns:a16="http://schemas.microsoft.com/office/drawing/2014/main" id="{4AB89484-AE75-010A-6B03-4F151FFAF9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79217" y="1925244"/>
            <a:ext cx="833414" cy="886622"/>
          </a:xfrm>
          <a:prstGeom prst="rect">
            <a:avLst/>
          </a:prstGeom>
        </p:spPr>
      </p:pic>
    </p:spTree>
    <p:extLst>
      <p:ext uri="{BB962C8B-B14F-4D97-AF65-F5344CB8AC3E}">
        <p14:creationId xmlns:p14="http://schemas.microsoft.com/office/powerpoint/2010/main" val="149120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roplet of water">
            <a:extLst>
              <a:ext uri="{FF2B5EF4-FFF2-40B4-BE49-F238E27FC236}">
                <a16:creationId xmlns:a16="http://schemas.microsoft.com/office/drawing/2014/main" id="{4090D3CF-282B-04BD-3873-BAEDD113D08D}"/>
              </a:ext>
            </a:extLst>
          </p:cNvPr>
          <p:cNvPicPr>
            <a:picLocks noChangeAspect="1"/>
          </p:cNvPicPr>
          <p:nvPr/>
        </p:nvPicPr>
        <p:blipFill rotWithShape="1">
          <a:blip r:embed="rId4">
            <a:alphaModFix amt="35000"/>
          </a:blip>
          <a:srcRect t="19858" b="5142"/>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7842FD00-B073-E854-06BE-70BAE9FB5FA1}"/>
              </a:ext>
            </a:extLst>
          </p:cNvPr>
          <p:cNvSpPr>
            <a:spLocks noGrp="1"/>
          </p:cNvSpPr>
          <p:nvPr>
            <p:ph type="title"/>
          </p:nvPr>
        </p:nvSpPr>
        <p:spPr>
          <a:xfrm>
            <a:off x="4488831" y="4526528"/>
            <a:ext cx="3211161" cy="981688"/>
          </a:xfrm>
        </p:spPr>
        <p:txBody>
          <a:bodyPr vert="horz" lIns="91440" tIns="45720" rIns="91440" bIns="45720" rtlCol="0" anchor="b">
            <a:normAutofit/>
          </a:bodyPr>
          <a:lstStyle/>
          <a:p>
            <a:pPr algn="r"/>
            <a:r>
              <a:rPr lang="en-US" altLang="zh-HK" sz="5400" dirty="0"/>
              <a:t>Research</a:t>
            </a:r>
          </a:p>
        </p:txBody>
      </p:sp>
      <p:pic>
        <p:nvPicPr>
          <p:cNvPr id="5" name="Graphic 4" descr="Research">
            <a:extLst>
              <a:ext uri="{FF2B5EF4-FFF2-40B4-BE49-F238E27FC236}">
                <a16:creationId xmlns:a16="http://schemas.microsoft.com/office/drawing/2014/main" id="{FAB315D4-4320-C3D2-AC37-D18606AA03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92006" y="1494490"/>
            <a:ext cx="3211160" cy="3211160"/>
          </a:xfrm>
          <a:prstGeom prst="rect">
            <a:avLst/>
          </a:prstGeom>
        </p:spPr>
      </p:pic>
    </p:spTree>
    <p:extLst>
      <p:ext uri="{BB962C8B-B14F-4D97-AF65-F5344CB8AC3E}">
        <p14:creationId xmlns:p14="http://schemas.microsoft.com/office/powerpoint/2010/main" val="31085208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3"/>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DDC50B-5DF3-E352-5DF5-8F93343D78B1}"/>
              </a:ext>
            </a:extLst>
          </p:cNvPr>
          <p:cNvSpPr>
            <a:spLocks noGrp="1"/>
          </p:cNvSpPr>
          <p:nvPr>
            <p:ph type="title"/>
          </p:nvPr>
        </p:nvSpPr>
        <p:spPr>
          <a:xfrm>
            <a:off x="685801" y="643466"/>
            <a:ext cx="2590799" cy="4995333"/>
          </a:xfrm>
        </p:spPr>
        <p:txBody>
          <a:bodyPr>
            <a:normAutofit/>
          </a:bodyPr>
          <a:lstStyle/>
          <a:p>
            <a:r>
              <a:rPr lang="en-US" altLang="zh-HK">
                <a:solidFill>
                  <a:srgbClr val="FFFFFF"/>
                </a:solidFill>
              </a:rPr>
              <a:t>Blinking motion</a:t>
            </a:r>
            <a:endParaRPr lang="zh-HK" altLang="en-US">
              <a:solidFill>
                <a:srgbClr val="FFFFFF"/>
              </a:solidFill>
            </a:endParaRPr>
          </a:p>
        </p:txBody>
      </p:sp>
      <p:graphicFrame>
        <p:nvGraphicFramePr>
          <p:cNvPr id="6" name="Content Placeholder 2">
            <a:extLst>
              <a:ext uri="{FF2B5EF4-FFF2-40B4-BE49-F238E27FC236}">
                <a16:creationId xmlns:a16="http://schemas.microsoft.com/office/drawing/2014/main" id="{A9DD7013-6F75-5B28-E8D1-A438CB176128}"/>
              </a:ext>
            </a:extLst>
          </p:cNvPr>
          <p:cNvGraphicFramePr>
            <a:graphicFrameLocks noGrp="1"/>
          </p:cNvGraphicFramePr>
          <p:nvPr>
            <p:ph idx="1"/>
            <p:extLst>
              <p:ext uri="{D42A27DB-BD31-4B8C-83A1-F6EECF244321}">
                <p14:modId xmlns:p14="http://schemas.microsoft.com/office/powerpoint/2010/main" val="1826246298"/>
              </p:ext>
            </p:extLst>
          </p:nvPr>
        </p:nvGraphicFramePr>
        <p:xfrm>
          <a:off x="4793426" y="615126"/>
          <a:ext cx="6545199" cy="5078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15187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3"/>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9A4C89-2EC0-C54A-8904-61CEF29E4305}"/>
              </a:ext>
            </a:extLst>
          </p:cNvPr>
          <p:cNvSpPr>
            <a:spLocks noGrp="1"/>
          </p:cNvSpPr>
          <p:nvPr>
            <p:ph type="title"/>
          </p:nvPr>
        </p:nvSpPr>
        <p:spPr>
          <a:xfrm>
            <a:off x="685801" y="643466"/>
            <a:ext cx="2590799" cy="4995333"/>
          </a:xfrm>
        </p:spPr>
        <p:txBody>
          <a:bodyPr>
            <a:normAutofit/>
          </a:bodyPr>
          <a:lstStyle/>
          <a:p>
            <a:r>
              <a:rPr lang="en-US" altLang="zh-HK">
                <a:solidFill>
                  <a:srgbClr val="FFFFFF"/>
                </a:solidFill>
              </a:rPr>
              <a:t>Smiling motion</a:t>
            </a:r>
            <a:endParaRPr lang="zh-HK" altLang="en-US">
              <a:solidFill>
                <a:srgbClr val="FFFFFF"/>
              </a:solidFill>
            </a:endParaRPr>
          </a:p>
        </p:txBody>
      </p:sp>
      <p:graphicFrame>
        <p:nvGraphicFramePr>
          <p:cNvPr id="5" name="Content Placeholder 2">
            <a:extLst>
              <a:ext uri="{FF2B5EF4-FFF2-40B4-BE49-F238E27FC236}">
                <a16:creationId xmlns:a16="http://schemas.microsoft.com/office/drawing/2014/main" id="{408C5979-4719-0268-E04D-788303328C54}"/>
              </a:ext>
            </a:extLst>
          </p:cNvPr>
          <p:cNvGraphicFramePr>
            <a:graphicFrameLocks noGrp="1"/>
          </p:cNvGraphicFramePr>
          <p:nvPr>
            <p:ph idx="1"/>
            <p:extLst>
              <p:ext uri="{D42A27DB-BD31-4B8C-83A1-F6EECF244321}">
                <p14:modId xmlns:p14="http://schemas.microsoft.com/office/powerpoint/2010/main" val="828290024"/>
              </p:ext>
            </p:extLst>
          </p:nvPr>
        </p:nvGraphicFramePr>
        <p:xfrm>
          <a:off x="4808601" y="789140"/>
          <a:ext cx="6545199" cy="49327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4513079"/>
      </p:ext>
    </p:extLst>
  </p:cSld>
  <p:clrMapOvr>
    <a:overrideClrMapping bg1="lt1" tx1="dk1" bg2="lt2" tx2="dk2" accent1="accent1" accent2="accent2" accent3="accent3" accent4="accent4" accent5="accent5" accent6="accent6" hlink="hlink" folHlink="folHlink"/>
  </p:clrMapOvr>
  <p:transition spd="slow">
    <p:randomBa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9091331-1DAE-70EC-CC9B-921286A82C26}"/>
              </a:ext>
            </a:extLst>
          </p:cNvPr>
          <p:cNvSpPr>
            <a:spLocks noGrp="1"/>
          </p:cNvSpPr>
          <p:nvPr>
            <p:ph type="title"/>
          </p:nvPr>
        </p:nvSpPr>
        <p:spPr>
          <a:xfrm>
            <a:off x="1688253" y="5746812"/>
            <a:ext cx="10127192" cy="931341"/>
          </a:xfrm>
        </p:spPr>
        <p:txBody>
          <a:bodyPr vert="horz" lIns="91440" tIns="45720" rIns="91440" bIns="45720" rtlCol="0" anchor="b">
            <a:normAutofit/>
          </a:bodyPr>
          <a:lstStyle/>
          <a:p>
            <a:pPr algn="r"/>
            <a:r>
              <a:rPr lang="en-US" altLang="zh-HK" sz="4000" dirty="0"/>
              <a:t>Dagger Master</a:t>
            </a:r>
          </a:p>
        </p:txBody>
      </p:sp>
      <p:pic>
        <p:nvPicPr>
          <p:cNvPr id="15" name="Picture 14" descr="Logo">
            <a:extLst>
              <a:ext uri="{FF2B5EF4-FFF2-40B4-BE49-F238E27FC236}">
                <a16:creationId xmlns:a16="http://schemas.microsoft.com/office/drawing/2014/main" id="{66C27F14-C690-D672-2044-DC63A8225CA6}"/>
              </a:ext>
            </a:extLst>
          </p:cNvPr>
          <p:cNvPicPr>
            <a:picLocks noChangeAspect="1"/>
          </p:cNvPicPr>
          <p:nvPr/>
        </p:nvPicPr>
        <p:blipFill rotWithShape="1">
          <a:blip r:embed="rId5">
            <a:extLst>
              <a:ext uri="{28A0092B-C50C-407E-A947-70E740481C1C}">
                <a14:useLocalDpi xmlns:a14="http://schemas.microsoft.com/office/drawing/2010/main" val="0"/>
              </a:ext>
            </a:extLst>
          </a:blip>
          <a:srcRect t="32069" r="1" b="31801"/>
          <a:stretch/>
        </p:blipFill>
        <p:spPr>
          <a:xfrm>
            <a:off x="921279" y="1559024"/>
            <a:ext cx="10346266" cy="37381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74013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3573</TotalTime>
  <Words>2817</Words>
  <Application>Microsoft Office PowerPoint</Application>
  <PresentationFormat>Widescreen</PresentationFormat>
  <Paragraphs>216</Paragraphs>
  <Slides>25</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Söhne</vt:lpstr>
      <vt:lpstr>Algerian</vt:lpstr>
      <vt:lpstr>Amasis MT Pro</vt:lpstr>
      <vt:lpstr>Arial</vt:lpstr>
      <vt:lpstr>Calibri</vt:lpstr>
      <vt:lpstr>Calibri Light</vt:lpstr>
      <vt:lpstr>Gabriola</vt:lpstr>
      <vt:lpstr>Celestial</vt:lpstr>
      <vt:lpstr>LMP-03</vt:lpstr>
      <vt:lpstr>Introduction</vt:lpstr>
      <vt:lpstr>Facial muscle exercise</vt:lpstr>
      <vt:lpstr>Facial Muscle exercise -&gt; mobile games</vt:lpstr>
      <vt:lpstr>Types of Facial movements suitable for game</vt:lpstr>
      <vt:lpstr>Research</vt:lpstr>
      <vt:lpstr>Blinking motion</vt:lpstr>
      <vt:lpstr>Smiling motion</vt:lpstr>
      <vt:lpstr>Dagger Master</vt:lpstr>
      <vt:lpstr>Game Introduction</vt:lpstr>
      <vt:lpstr>Why this game?</vt:lpstr>
      <vt:lpstr>Game DESIGN &amp; Game Logic</vt:lpstr>
      <vt:lpstr>Main Screen</vt:lpstr>
      <vt:lpstr>Game Screen</vt:lpstr>
      <vt:lpstr>Game Screen (Add in Facial Action controls)</vt:lpstr>
      <vt:lpstr>Features</vt:lpstr>
      <vt:lpstr>Technology Used</vt:lpstr>
      <vt:lpstr>Technology Used</vt:lpstr>
      <vt:lpstr>Technology Used</vt:lpstr>
      <vt:lpstr>Technology Used</vt:lpstr>
      <vt:lpstr>How effective is this game?</vt:lpstr>
      <vt:lpstr>According to current responses</vt:lpstr>
      <vt:lpstr>Gameplay</vt:lpstr>
      <vt:lpstr>Thank you</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LMP-03</dc:title>
  <dc:creator>天才 笨</dc:creator>
  <cp:lastModifiedBy>天才 笨</cp:lastModifiedBy>
  <cp:revision>57</cp:revision>
  <dcterms:created xsi:type="dcterms:W3CDTF">2023-03-23T07:25:17Z</dcterms:created>
  <dcterms:modified xsi:type="dcterms:W3CDTF">2023-04-04T07:48:35Z</dcterms:modified>
</cp:coreProperties>
</file>